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6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20" r:id="rId15"/>
    <p:sldId id="268" r:id="rId16"/>
    <p:sldId id="321" r:id="rId17"/>
    <p:sldId id="269" r:id="rId18"/>
    <p:sldId id="322" r:id="rId19"/>
    <p:sldId id="270" r:id="rId20"/>
    <p:sldId id="323" r:id="rId21"/>
    <p:sldId id="271" r:id="rId22"/>
    <p:sldId id="324" r:id="rId23"/>
    <p:sldId id="272" r:id="rId24"/>
    <p:sldId id="325" r:id="rId25"/>
    <p:sldId id="273" r:id="rId26"/>
    <p:sldId id="326" r:id="rId27"/>
    <p:sldId id="274" r:id="rId28"/>
    <p:sldId id="327" r:id="rId29"/>
    <p:sldId id="275" r:id="rId30"/>
    <p:sldId id="328" r:id="rId31"/>
    <p:sldId id="276" r:id="rId32"/>
    <p:sldId id="329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6" r:id="rId41"/>
    <p:sldId id="288" r:id="rId42"/>
    <p:sldId id="290" r:id="rId43"/>
    <p:sldId id="291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5" r:id="rId56"/>
    <p:sldId id="306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7" r:id="rId65"/>
    <p:sldId id="319" r:id="rId66"/>
  </p:sldIdLst>
  <p:sldSz cx="9144000" cy="6858000" type="screen4x3"/>
  <p:notesSz cx="7077075" cy="9369425"/>
  <p:embeddedFontLst>
    <p:embeddedFont>
      <p:font typeface="Tahoma" panose="020B0604030504040204" pitchFamily="34" charset="0"/>
      <p:regular r:id="rId68"/>
      <p:bold r:id="rId69"/>
    </p:embeddedFont>
    <p:embeddedFont>
      <p:font typeface="Garamond" panose="02020404030301010803" pitchFamily="18" charset="0"/>
      <p:regular r:id="rId70"/>
      <p:bold r:id="rId71"/>
      <p: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67049" cy="4683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4008437" y="0"/>
            <a:ext cx="3067049" cy="4683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Char char="○"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Char char="■"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Char char="●"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Char char="○"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Char char="■"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Char char="●"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Char char="○"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Char char="■"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99525"/>
            <a:ext cx="3067049" cy="4683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008437" y="8899525"/>
            <a:ext cx="3067049" cy="468311"/>
          </a:xfrm>
          <a:prstGeom prst="rect">
            <a:avLst/>
          </a:prstGeom>
          <a:noFill/>
          <a:ln>
            <a:noFill/>
          </a:ln>
        </p:spPr>
        <p:txBody>
          <a:bodyPr lIns="93950" tIns="46975" rIns="93950" bIns="469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Times New Roman"/>
                <a:buNone/>
              </a:p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775411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5147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53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3253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546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160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9283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714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5863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4321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0288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3429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329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7320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4706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6374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5301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03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1065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4870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16940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408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97985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5305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69480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40844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12113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28720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57480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10612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6235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6471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39516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03200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0025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1965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2361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96909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9566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6351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05967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3177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41247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80532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525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40344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7691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9" name="Shape 399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59507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4" name="Shape 404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55037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93892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9" name="Shape 419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70727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7" name="Shape 427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5994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56735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23450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3" name="Shape 45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6876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25989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5" name="Shape 485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45990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66193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3629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66963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0" name="Shape 51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06696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5" name="Shape 515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8621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48737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2" name="Shape 532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29788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 txBox="1">
            <a:spLocks noGrp="1"/>
          </p:cNvSpPr>
          <p:nvPr>
            <p:ph type="body" idx="1"/>
          </p:nvPr>
        </p:nvSpPr>
        <p:spPr>
          <a:xfrm>
            <a:off x="708025" y="4449762"/>
            <a:ext cx="5661024" cy="42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3" name="Shape 54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2"/>
            <a:ext cx="4683125" cy="35131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572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1736725"/>
            <a:ext cx="7772400" cy="1920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clipArt" idx="2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clipArt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8440" algn="l" rtl="0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79069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397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48589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48590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48590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8440" algn="l" rtl="0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79069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397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48589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48589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48590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48590" algn="l" rtl="0"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4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3622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9685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48589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5748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4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3622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9685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48589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5748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57479" algn="l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2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0"/>
            <a:ext cx="9140825" cy="6850062"/>
            <a:chOff x="0" y="0"/>
            <a:chExt cx="9140825" cy="6850062"/>
          </a:xfrm>
        </p:grpSpPr>
        <p:grpSp>
          <p:nvGrpSpPr>
            <p:cNvPr id="11" name="Shape 11"/>
            <p:cNvGrpSpPr/>
            <p:nvPr/>
          </p:nvGrpSpPr>
          <p:grpSpPr>
            <a:xfrm>
              <a:off x="2743200" y="3540125"/>
              <a:ext cx="6392862" cy="3309937"/>
              <a:chOff x="2743200" y="3540125"/>
              <a:chExt cx="6392862" cy="3309937"/>
            </a:xfrm>
          </p:grpSpPr>
          <p:sp>
            <p:nvSpPr>
              <p:cNvPr id="12" name="Shape 12"/>
              <p:cNvSpPr/>
              <p:nvPr/>
            </p:nvSpPr>
            <p:spPr>
              <a:xfrm>
                <a:off x="2743200" y="4197350"/>
                <a:ext cx="4575175" cy="265271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5461" y="39066"/>
                    </a:moveTo>
                    <a:lnTo>
                      <a:pt x="114087" y="37917"/>
                    </a:lnTo>
                    <a:lnTo>
                      <a:pt x="112088" y="36337"/>
                    </a:lnTo>
                    <a:lnTo>
                      <a:pt x="109590" y="34757"/>
                    </a:lnTo>
                    <a:lnTo>
                      <a:pt x="106634" y="32818"/>
                    </a:lnTo>
                    <a:lnTo>
                      <a:pt x="103261" y="30448"/>
                    </a:lnTo>
                    <a:lnTo>
                      <a:pt x="99430" y="28509"/>
                    </a:lnTo>
                    <a:lnTo>
                      <a:pt x="91727" y="24631"/>
                    </a:lnTo>
                    <a:lnTo>
                      <a:pt x="86523" y="22262"/>
                    </a:lnTo>
                    <a:lnTo>
                      <a:pt x="82026" y="19892"/>
                    </a:lnTo>
                    <a:lnTo>
                      <a:pt x="78195" y="17594"/>
                    </a:lnTo>
                    <a:lnTo>
                      <a:pt x="75239" y="15224"/>
                    </a:lnTo>
                    <a:lnTo>
                      <a:pt x="72532" y="12854"/>
                    </a:lnTo>
                    <a:lnTo>
                      <a:pt x="70492" y="10915"/>
                    </a:lnTo>
                    <a:lnTo>
                      <a:pt x="68910" y="8976"/>
                    </a:lnTo>
                    <a:lnTo>
                      <a:pt x="67786" y="7396"/>
                    </a:lnTo>
                    <a:lnTo>
                      <a:pt x="66870" y="5816"/>
                    </a:lnTo>
                    <a:lnTo>
                      <a:pt x="66204" y="4308"/>
                    </a:lnTo>
                    <a:lnTo>
                      <a:pt x="65995" y="3087"/>
                    </a:lnTo>
                    <a:lnTo>
                      <a:pt x="65746" y="1938"/>
                    </a:lnTo>
                    <a:lnTo>
                      <a:pt x="65995" y="359"/>
                    </a:lnTo>
                    <a:lnTo>
                      <a:pt x="65995" y="0"/>
                    </a:lnTo>
                    <a:lnTo>
                      <a:pt x="65287" y="1938"/>
                    </a:lnTo>
                    <a:lnTo>
                      <a:pt x="64829" y="3518"/>
                    </a:lnTo>
                    <a:lnTo>
                      <a:pt x="64829" y="5457"/>
                    </a:lnTo>
                    <a:lnTo>
                      <a:pt x="65287" y="7037"/>
                    </a:lnTo>
                    <a:lnTo>
                      <a:pt x="66204" y="8617"/>
                    </a:lnTo>
                    <a:lnTo>
                      <a:pt x="67328" y="10125"/>
                    </a:lnTo>
                    <a:lnTo>
                      <a:pt x="68702" y="11705"/>
                    </a:lnTo>
                    <a:lnTo>
                      <a:pt x="70284" y="13285"/>
                    </a:lnTo>
                    <a:lnTo>
                      <a:pt x="72324" y="14865"/>
                    </a:lnTo>
                    <a:lnTo>
                      <a:pt x="74573" y="16373"/>
                    </a:lnTo>
                    <a:lnTo>
                      <a:pt x="79319" y="19174"/>
                    </a:lnTo>
                    <a:lnTo>
                      <a:pt x="84941" y="22262"/>
                    </a:lnTo>
                    <a:lnTo>
                      <a:pt x="90853" y="24991"/>
                    </a:lnTo>
                    <a:lnTo>
                      <a:pt x="95142" y="27360"/>
                    </a:lnTo>
                    <a:lnTo>
                      <a:pt x="99181" y="29299"/>
                    </a:lnTo>
                    <a:lnTo>
                      <a:pt x="102595" y="31238"/>
                    </a:lnTo>
                    <a:lnTo>
                      <a:pt x="105759" y="33177"/>
                    </a:lnTo>
                    <a:lnTo>
                      <a:pt x="108466" y="34757"/>
                    </a:lnTo>
                    <a:lnTo>
                      <a:pt x="110714" y="36337"/>
                    </a:lnTo>
                    <a:lnTo>
                      <a:pt x="112755" y="37917"/>
                    </a:lnTo>
                    <a:lnTo>
                      <a:pt x="114087" y="39066"/>
                    </a:lnTo>
                    <a:lnTo>
                      <a:pt x="115253" y="40215"/>
                    </a:lnTo>
                    <a:lnTo>
                      <a:pt x="115919" y="41436"/>
                    </a:lnTo>
                    <a:lnTo>
                      <a:pt x="116377" y="42585"/>
                    </a:lnTo>
                    <a:lnTo>
                      <a:pt x="116585" y="44165"/>
                    </a:lnTo>
                    <a:lnTo>
                      <a:pt x="116377" y="46104"/>
                    </a:lnTo>
                    <a:lnTo>
                      <a:pt x="115919" y="47684"/>
                    </a:lnTo>
                    <a:lnTo>
                      <a:pt x="115003" y="49622"/>
                    </a:lnTo>
                    <a:lnTo>
                      <a:pt x="113671" y="51202"/>
                    </a:lnTo>
                    <a:lnTo>
                      <a:pt x="112088" y="52782"/>
                    </a:lnTo>
                    <a:lnTo>
                      <a:pt x="110048" y="54290"/>
                    </a:lnTo>
                    <a:lnTo>
                      <a:pt x="107800" y="55870"/>
                    </a:lnTo>
                    <a:lnTo>
                      <a:pt x="105301" y="57450"/>
                    </a:lnTo>
                    <a:lnTo>
                      <a:pt x="102345" y="59030"/>
                    </a:lnTo>
                    <a:lnTo>
                      <a:pt x="99181" y="60538"/>
                    </a:lnTo>
                    <a:lnTo>
                      <a:pt x="95808" y="62118"/>
                    </a:lnTo>
                    <a:lnTo>
                      <a:pt x="92185" y="63698"/>
                    </a:lnTo>
                    <a:lnTo>
                      <a:pt x="84524" y="66786"/>
                    </a:lnTo>
                    <a:lnTo>
                      <a:pt x="75905" y="70305"/>
                    </a:lnTo>
                    <a:lnTo>
                      <a:pt x="66870" y="74254"/>
                    </a:lnTo>
                    <a:lnTo>
                      <a:pt x="57376" y="78563"/>
                    </a:lnTo>
                    <a:lnTo>
                      <a:pt x="47675" y="83590"/>
                    </a:lnTo>
                    <a:lnTo>
                      <a:pt x="37973" y="89120"/>
                    </a:lnTo>
                    <a:lnTo>
                      <a:pt x="28022" y="95368"/>
                    </a:lnTo>
                    <a:lnTo>
                      <a:pt x="18320" y="102764"/>
                    </a:lnTo>
                    <a:lnTo>
                      <a:pt x="9035" y="110951"/>
                    </a:lnTo>
                    <a:lnTo>
                      <a:pt x="0" y="120000"/>
                    </a:lnTo>
                    <a:lnTo>
                      <a:pt x="14698" y="120000"/>
                    </a:lnTo>
                    <a:lnTo>
                      <a:pt x="23067" y="112531"/>
                    </a:lnTo>
                    <a:lnTo>
                      <a:pt x="31394" y="105493"/>
                    </a:lnTo>
                    <a:lnTo>
                      <a:pt x="39764" y="99676"/>
                    </a:lnTo>
                    <a:lnTo>
                      <a:pt x="47675" y="94147"/>
                    </a:lnTo>
                    <a:lnTo>
                      <a:pt x="55586" y="89120"/>
                    </a:lnTo>
                    <a:lnTo>
                      <a:pt x="63247" y="85170"/>
                    </a:lnTo>
                    <a:lnTo>
                      <a:pt x="70492" y="81292"/>
                    </a:lnTo>
                    <a:lnTo>
                      <a:pt x="77487" y="77773"/>
                    </a:lnTo>
                    <a:lnTo>
                      <a:pt x="84066" y="75044"/>
                    </a:lnTo>
                    <a:lnTo>
                      <a:pt x="90145" y="72315"/>
                    </a:lnTo>
                    <a:lnTo>
                      <a:pt x="95808" y="69946"/>
                    </a:lnTo>
                    <a:lnTo>
                      <a:pt x="101013" y="68007"/>
                    </a:lnTo>
                    <a:lnTo>
                      <a:pt x="105510" y="65637"/>
                    </a:lnTo>
                    <a:lnTo>
                      <a:pt x="109340" y="64057"/>
                    </a:lnTo>
                    <a:lnTo>
                      <a:pt x="112505" y="62118"/>
                    </a:lnTo>
                    <a:lnTo>
                      <a:pt x="115003" y="60179"/>
                    </a:lnTo>
                    <a:lnTo>
                      <a:pt x="116585" y="58599"/>
                    </a:lnTo>
                    <a:lnTo>
                      <a:pt x="117709" y="57019"/>
                    </a:lnTo>
                    <a:lnTo>
                      <a:pt x="118625" y="55080"/>
                    </a:lnTo>
                    <a:lnTo>
                      <a:pt x="119292" y="53500"/>
                    </a:lnTo>
                    <a:lnTo>
                      <a:pt x="119750" y="51992"/>
                    </a:lnTo>
                    <a:lnTo>
                      <a:pt x="120000" y="50412"/>
                    </a:lnTo>
                    <a:lnTo>
                      <a:pt x="119750" y="47253"/>
                    </a:lnTo>
                    <a:lnTo>
                      <a:pt x="118834" y="44524"/>
                    </a:lnTo>
                    <a:lnTo>
                      <a:pt x="117959" y="42226"/>
                    </a:lnTo>
                    <a:lnTo>
                      <a:pt x="116585" y="40215"/>
                    </a:lnTo>
                    <a:lnTo>
                      <a:pt x="115461" y="39066"/>
                    </a:lnTo>
                    <a:lnTo>
                      <a:pt x="115461" y="39066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2E8B"/>
                  </a:gs>
                </a:gsLst>
                <a:lin ang="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Shape 13"/>
              <p:cNvSpPr/>
              <p:nvPr/>
            </p:nvSpPr>
            <p:spPr>
              <a:xfrm>
                <a:off x="6619875" y="4240212"/>
                <a:ext cx="1998661" cy="12874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90998"/>
                    </a:moveTo>
                    <a:lnTo>
                      <a:pt x="118951" y="87003"/>
                    </a:lnTo>
                    <a:lnTo>
                      <a:pt x="117903" y="83748"/>
                    </a:lnTo>
                    <a:lnTo>
                      <a:pt x="115901" y="79753"/>
                    </a:lnTo>
                    <a:lnTo>
                      <a:pt x="113232" y="76498"/>
                    </a:lnTo>
                    <a:lnTo>
                      <a:pt x="107037" y="70875"/>
                    </a:lnTo>
                    <a:lnTo>
                      <a:pt x="99316" y="65252"/>
                    </a:lnTo>
                    <a:lnTo>
                      <a:pt x="89976" y="60369"/>
                    </a:lnTo>
                    <a:lnTo>
                      <a:pt x="80158" y="56374"/>
                    </a:lnTo>
                    <a:lnTo>
                      <a:pt x="69293" y="51491"/>
                    </a:lnTo>
                    <a:lnTo>
                      <a:pt x="58427" y="47496"/>
                    </a:lnTo>
                    <a:lnTo>
                      <a:pt x="47561" y="43501"/>
                    </a:lnTo>
                    <a:lnTo>
                      <a:pt x="37267" y="38618"/>
                    </a:lnTo>
                    <a:lnTo>
                      <a:pt x="27450" y="33884"/>
                    </a:lnTo>
                    <a:lnTo>
                      <a:pt x="18586" y="29001"/>
                    </a:lnTo>
                    <a:lnTo>
                      <a:pt x="11342" y="22490"/>
                    </a:lnTo>
                    <a:lnTo>
                      <a:pt x="5146" y="16128"/>
                    </a:lnTo>
                    <a:lnTo>
                      <a:pt x="3145" y="12872"/>
                    </a:lnTo>
                    <a:lnTo>
                      <a:pt x="1525" y="8877"/>
                    </a:lnTo>
                    <a:lnTo>
                      <a:pt x="476" y="4882"/>
                    </a:lnTo>
                    <a:lnTo>
                      <a:pt x="0" y="0"/>
                    </a:lnTo>
                    <a:lnTo>
                      <a:pt x="0" y="887"/>
                    </a:lnTo>
                    <a:lnTo>
                      <a:pt x="0" y="1627"/>
                    </a:lnTo>
                    <a:lnTo>
                      <a:pt x="0" y="5622"/>
                    </a:lnTo>
                    <a:lnTo>
                      <a:pt x="476" y="8877"/>
                    </a:lnTo>
                    <a:lnTo>
                      <a:pt x="1525" y="12872"/>
                    </a:lnTo>
                    <a:lnTo>
                      <a:pt x="3145" y="16868"/>
                    </a:lnTo>
                    <a:lnTo>
                      <a:pt x="5146" y="21011"/>
                    </a:lnTo>
                    <a:lnTo>
                      <a:pt x="8292" y="25745"/>
                    </a:lnTo>
                    <a:lnTo>
                      <a:pt x="11914" y="30628"/>
                    </a:lnTo>
                    <a:lnTo>
                      <a:pt x="17061" y="35511"/>
                    </a:lnTo>
                    <a:lnTo>
                      <a:pt x="23256" y="41134"/>
                    </a:lnTo>
                    <a:lnTo>
                      <a:pt x="31072" y="45869"/>
                    </a:lnTo>
                    <a:lnTo>
                      <a:pt x="39841" y="51491"/>
                    </a:lnTo>
                    <a:lnTo>
                      <a:pt x="50135" y="56374"/>
                    </a:lnTo>
                    <a:lnTo>
                      <a:pt x="62621" y="61257"/>
                    </a:lnTo>
                    <a:lnTo>
                      <a:pt x="71389" y="64364"/>
                    </a:lnTo>
                    <a:lnTo>
                      <a:pt x="79110" y="68508"/>
                    </a:lnTo>
                    <a:lnTo>
                      <a:pt x="85877" y="72503"/>
                    </a:lnTo>
                    <a:lnTo>
                      <a:pt x="92073" y="75758"/>
                    </a:lnTo>
                    <a:lnTo>
                      <a:pt x="96743" y="79753"/>
                    </a:lnTo>
                    <a:lnTo>
                      <a:pt x="100365" y="83748"/>
                    </a:lnTo>
                    <a:lnTo>
                      <a:pt x="102938" y="87743"/>
                    </a:lnTo>
                    <a:lnTo>
                      <a:pt x="105035" y="91738"/>
                    </a:lnTo>
                    <a:lnTo>
                      <a:pt x="105988" y="95881"/>
                    </a:lnTo>
                    <a:lnTo>
                      <a:pt x="106560" y="99876"/>
                    </a:lnTo>
                    <a:lnTo>
                      <a:pt x="105988" y="103131"/>
                    </a:lnTo>
                    <a:lnTo>
                      <a:pt x="104463" y="107127"/>
                    </a:lnTo>
                    <a:lnTo>
                      <a:pt x="102938" y="110382"/>
                    </a:lnTo>
                    <a:lnTo>
                      <a:pt x="100365" y="113489"/>
                    </a:lnTo>
                    <a:lnTo>
                      <a:pt x="96743" y="116744"/>
                    </a:lnTo>
                    <a:lnTo>
                      <a:pt x="93121" y="119999"/>
                    </a:lnTo>
                    <a:lnTo>
                      <a:pt x="99793" y="116744"/>
                    </a:lnTo>
                    <a:lnTo>
                      <a:pt x="105512" y="113489"/>
                    </a:lnTo>
                    <a:lnTo>
                      <a:pt x="110182" y="110382"/>
                    </a:lnTo>
                    <a:lnTo>
                      <a:pt x="114281" y="107127"/>
                    </a:lnTo>
                    <a:lnTo>
                      <a:pt x="116854" y="103871"/>
                    </a:lnTo>
                    <a:lnTo>
                      <a:pt x="118951" y="99876"/>
                    </a:lnTo>
                    <a:lnTo>
                      <a:pt x="120000" y="95881"/>
                    </a:lnTo>
                    <a:lnTo>
                      <a:pt x="120000" y="90998"/>
                    </a:lnTo>
                    <a:lnTo>
                      <a:pt x="120000" y="9099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2E8B"/>
                  </a:gs>
                </a:gsLst>
                <a:lin ang="27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Shape 14"/>
              <p:cNvSpPr/>
              <p:nvPr/>
            </p:nvSpPr>
            <p:spPr>
              <a:xfrm>
                <a:off x="4603750" y="5311775"/>
                <a:ext cx="4522786" cy="15382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875" y="118637"/>
                    </a:moveTo>
                    <a:lnTo>
                      <a:pt x="0" y="120000"/>
                    </a:lnTo>
                    <a:lnTo>
                      <a:pt x="16468" y="120000"/>
                    </a:lnTo>
                    <a:lnTo>
                      <a:pt x="18280" y="117275"/>
                    </a:lnTo>
                    <a:lnTo>
                      <a:pt x="20343" y="113188"/>
                    </a:lnTo>
                    <a:lnTo>
                      <a:pt x="23334" y="108482"/>
                    </a:lnTo>
                    <a:lnTo>
                      <a:pt x="26746" y="103777"/>
                    </a:lnTo>
                    <a:lnTo>
                      <a:pt x="30621" y="98328"/>
                    </a:lnTo>
                    <a:lnTo>
                      <a:pt x="35212" y="92260"/>
                    </a:lnTo>
                    <a:lnTo>
                      <a:pt x="40477" y="86191"/>
                    </a:lnTo>
                    <a:lnTo>
                      <a:pt x="46416" y="79504"/>
                    </a:lnTo>
                    <a:lnTo>
                      <a:pt x="53029" y="72074"/>
                    </a:lnTo>
                    <a:lnTo>
                      <a:pt x="60358" y="64643"/>
                    </a:lnTo>
                    <a:lnTo>
                      <a:pt x="68360" y="57213"/>
                    </a:lnTo>
                    <a:lnTo>
                      <a:pt x="77037" y="49907"/>
                    </a:lnTo>
                    <a:lnTo>
                      <a:pt x="86640" y="42476"/>
                    </a:lnTo>
                    <a:lnTo>
                      <a:pt x="96918" y="35046"/>
                    </a:lnTo>
                    <a:lnTo>
                      <a:pt x="108122" y="27616"/>
                    </a:lnTo>
                    <a:lnTo>
                      <a:pt x="120000" y="20185"/>
                    </a:lnTo>
                    <a:lnTo>
                      <a:pt x="120000" y="0"/>
                    </a:lnTo>
                    <a:lnTo>
                      <a:pt x="118652" y="1981"/>
                    </a:lnTo>
                    <a:lnTo>
                      <a:pt x="116798" y="4086"/>
                    </a:lnTo>
                    <a:lnTo>
                      <a:pt x="114524" y="6687"/>
                    </a:lnTo>
                    <a:lnTo>
                      <a:pt x="111533" y="9411"/>
                    </a:lnTo>
                    <a:lnTo>
                      <a:pt x="108332" y="12136"/>
                    </a:lnTo>
                    <a:lnTo>
                      <a:pt x="104921" y="14860"/>
                    </a:lnTo>
                    <a:lnTo>
                      <a:pt x="101045" y="18204"/>
                    </a:lnTo>
                    <a:lnTo>
                      <a:pt x="96918" y="20928"/>
                    </a:lnTo>
                    <a:lnTo>
                      <a:pt x="88241" y="27616"/>
                    </a:lnTo>
                    <a:lnTo>
                      <a:pt x="79564" y="34303"/>
                    </a:lnTo>
                    <a:lnTo>
                      <a:pt x="71098" y="40371"/>
                    </a:lnTo>
                    <a:lnTo>
                      <a:pt x="66970" y="43839"/>
                    </a:lnTo>
                    <a:lnTo>
                      <a:pt x="63306" y="47182"/>
                    </a:lnTo>
                    <a:lnTo>
                      <a:pt x="46626" y="62662"/>
                    </a:lnTo>
                    <a:lnTo>
                      <a:pt x="38413" y="71455"/>
                    </a:lnTo>
                    <a:lnTo>
                      <a:pt x="30621" y="80123"/>
                    </a:lnTo>
                    <a:lnTo>
                      <a:pt x="23081" y="88916"/>
                    </a:lnTo>
                    <a:lnTo>
                      <a:pt x="16005" y="98328"/>
                    </a:lnTo>
                    <a:lnTo>
                      <a:pt x="9603" y="108482"/>
                    </a:lnTo>
                    <a:lnTo>
                      <a:pt x="3875" y="118637"/>
                    </a:lnTo>
                    <a:lnTo>
                      <a:pt x="3875" y="118637"/>
                    </a:lnTo>
                    <a:close/>
                  </a:path>
                </a:pathLst>
              </a:custGeom>
              <a:gradFill>
                <a:gsLst>
                  <a:gs pos="0">
                    <a:srgbClr val="002A7D"/>
                  </a:gs>
                  <a:gs pos="100000">
                    <a:schemeClr val="dk2"/>
                  </a:gs>
                </a:gsLst>
                <a:lin ang="54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4362450" y="3540125"/>
                <a:ext cx="4773612" cy="330993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6947" y="25381"/>
                    </a:moveTo>
                    <a:lnTo>
                      <a:pt x="57186" y="27280"/>
                    </a:lnTo>
                    <a:lnTo>
                      <a:pt x="57625" y="28834"/>
                    </a:lnTo>
                    <a:lnTo>
                      <a:pt x="58264" y="30388"/>
                    </a:lnTo>
                    <a:lnTo>
                      <a:pt x="59142" y="31654"/>
                    </a:lnTo>
                    <a:lnTo>
                      <a:pt x="61496" y="34129"/>
                    </a:lnTo>
                    <a:lnTo>
                      <a:pt x="64768" y="36661"/>
                    </a:lnTo>
                    <a:lnTo>
                      <a:pt x="68440" y="38561"/>
                    </a:lnTo>
                    <a:lnTo>
                      <a:pt x="72550" y="40402"/>
                    </a:lnTo>
                    <a:lnTo>
                      <a:pt x="76900" y="42302"/>
                    </a:lnTo>
                    <a:lnTo>
                      <a:pt x="81449" y="43856"/>
                    </a:lnTo>
                    <a:lnTo>
                      <a:pt x="85999" y="45410"/>
                    </a:lnTo>
                    <a:lnTo>
                      <a:pt x="90548" y="47309"/>
                    </a:lnTo>
                    <a:lnTo>
                      <a:pt x="94659" y="48863"/>
                    </a:lnTo>
                    <a:lnTo>
                      <a:pt x="98330" y="50762"/>
                    </a:lnTo>
                    <a:lnTo>
                      <a:pt x="101802" y="52949"/>
                    </a:lnTo>
                    <a:lnTo>
                      <a:pt x="104396" y="55136"/>
                    </a:lnTo>
                    <a:lnTo>
                      <a:pt x="105274" y="56402"/>
                    </a:lnTo>
                    <a:lnTo>
                      <a:pt x="106112" y="57956"/>
                    </a:lnTo>
                    <a:lnTo>
                      <a:pt x="106790" y="59223"/>
                    </a:lnTo>
                    <a:lnTo>
                      <a:pt x="106990" y="60776"/>
                    </a:lnTo>
                    <a:lnTo>
                      <a:pt x="106990" y="62330"/>
                    </a:lnTo>
                    <a:lnTo>
                      <a:pt x="106790" y="63597"/>
                    </a:lnTo>
                    <a:lnTo>
                      <a:pt x="106351" y="64863"/>
                    </a:lnTo>
                    <a:lnTo>
                      <a:pt x="105473" y="66129"/>
                    </a:lnTo>
                    <a:lnTo>
                      <a:pt x="104396" y="67338"/>
                    </a:lnTo>
                    <a:lnTo>
                      <a:pt x="103079" y="68316"/>
                    </a:lnTo>
                    <a:lnTo>
                      <a:pt x="101563" y="69525"/>
                    </a:lnTo>
                    <a:lnTo>
                      <a:pt x="99847" y="70503"/>
                    </a:lnTo>
                    <a:lnTo>
                      <a:pt x="97692" y="71424"/>
                    </a:lnTo>
                    <a:lnTo>
                      <a:pt x="95297" y="72345"/>
                    </a:lnTo>
                    <a:lnTo>
                      <a:pt x="92903" y="73323"/>
                    </a:lnTo>
                    <a:lnTo>
                      <a:pt x="90109" y="74244"/>
                    </a:lnTo>
                    <a:lnTo>
                      <a:pt x="84043" y="76431"/>
                    </a:lnTo>
                    <a:lnTo>
                      <a:pt x="77100" y="78964"/>
                    </a:lnTo>
                    <a:lnTo>
                      <a:pt x="69517" y="81784"/>
                    </a:lnTo>
                    <a:lnTo>
                      <a:pt x="61097" y="84892"/>
                    </a:lnTo>
                    <a:lnTo>
                      <a:pt x="52198" y="88633"/>
                    </a:lnTo>
                    <a:lnTo>
                      <a:pt x="42660" y="93064"/>
                    </a:lnTo>
                    <a:lnTo>
                      <a:pt x="32723" y="98359"/>
                    </a:lnTo>
                    <a:lnTo>
                      <a:pt x="22108" y="104633"/>
                    </a:lnTo>
                    <a:lnTo>
                      <a:pt x="11253" y="111827"/>
                    </a:lnTo>
                    <a:lnTo>
                      <a:pt x="0" y="120000"/>
                    </a:lnTo>
                    <a:lnTo>
                      <a:pt x="6065" y="120000"/>
                    </a:lnTo>
                    <a:lnTo>
                      <a:pt x="9737" y="119366"/>
                    </a:lnTo>
                    <a:lnTo>
                      <a:pt x="15404" y="114647"/>
                    </a:lnTo>
                    <a:lnTo>
                      <a:pt x="21429" y="109928"/>
                    </a:lnTo>
                    <a:lnTo>
                      <a:pt x="27934" y="105553"/>
                    </a:lnTo>
                    <a:lnTo>
                      <a:pt x="35078" y="101467"/>
                    </a:lnTo>
                    <a:lnTo>
                      <a:pt x="42460" y="97438"/>
                    </a:lnTo>
                    <a:lnTo>
                      <a:pt x="50242" y="93352"/>
                    </a:lnTo>
                    <a:lnTo>
                      <a:pt x="66285" y="86158"/>
                    </a:lnTo>
                    <a:lnTo>
                      <a:pt x="69757" y="84604"/>
                    </a:lnTo>
                    <a:lnTo>
                      <a:pt x="73628" y="82992"/>
                    </a:lnTo>
                    <a:lnTo>
                      <a:pt x="81649" y="80172"/>
                    </a:lnTo>
                    <a:lnTo>
                      <a:pt x="89870" y="77064"/>
                    </a:lnTo>
                    <a:lnTo>
                      <a:pt x="98091" y="73956"/>
                    </a:lnTo>
                    <a:lnTo>
                      <a:pt x="101802" y="72690"/>
                    </a:lnTo>
                    <a:lnTo>
                      <a:pt x="105473" y="71136"/>
                    </a:lnTo>
                    <a:lnTo>
                      <a:pt x="108945" y="69870"/>
                    </a:lnTo>
                    <a:lnTo>
                      <a:pt x="111978" y="68604"/>
                    </a:lnTo>
                    <a:lnTo>
                      <a:pt x="114772" y="67338"/>
                    </a:lnTo>
                    <a:lnTo>
                      <a:pt x="116967" y="66129"/>
                    </a:lnTo>
                    <a:lnTo>
                      <a:pt x="118683" y="65151"/>
                    </a:lnTo>
                    <a:lnTo>
                      <a:pt x="120000" y="64230"/>
                    </a:lnTo>
                    <a:lnTo>
                      <a:pt x="120000" y="50129"/>
                    </a:lnTo>
                    <a:lnTo>
                      <a:pt x="117366" y="49496"/>
                    </a:lnTo>
                    <a:lnTo>
                      <a:pt x="114133" y="48575"/>
                    </a:lnTo>
                    <a:lnTo>
                      <a:pt x="110661" y="47597"/>
                    </a:lnTo>
                    <a:lnTo>
                      <a:pt x="106551" y="46388"/>
                    </a:lnTo>
                    <a:lnTo>
                      <a:pt x="102440" y="45122"/>
                    </a:lnTo>
                    <a:lnTo>
                      <a:pt x="98091" y="43568"/>
                    </a:lnTo>
                    <a:lnTo>
                      <a:pt x="89431" y="40402"/>
                    </a:lnTo>
                    <a:lnTo>
                      <a:pt x="85320" y="38561"/>
                    </a:lnTo>
                    <a:lnTo>
                      <a:pt x="81649" y="36661"/>
                    </a:lnTo>
                    <a:lnTo>
                      <a:pt x="78177" y="34762"/>
                    </a:lnTo>
                    <a:lnTo>
                      <a:pt x="75144" y="32575"/>
                    </a:lnTo>
                    <a:lnTo>
                      <a:pt x="72790" y="30733"/>
                    </a:lnTo>
                    <a:lnTo>
                      <a:pt x="71034" y="28489"/>
                    </a:lnTo>
                    <a:lnTo>
                      <a:pt x="70595" y="27280"/>
                    </a:lnTo>
                    <a:lnTo>
                      <a:pt x="70156" y="26302"/>
                    </a:lnTo>
                    <a:lnTo>
                      <a:pt x="69956" y="25093"/>
                    </a:lnTo>
                    <a:lnTo>
                      <a:pt x="70156" y="24115"/>
                    </a:lnTo>
                    <a:lnTo>
                      <a:pt x="71034" y="21928"/>
                    </a:lnTo>
                    <a:lnTo>
                      <a:pt x="72351" y="19741"/>
                    </a:lnTo>
                    <a:lnTo>
                      <a:pt x="74306" y="18187"/>
                    </a:lnTo>
                    <a:lnTo>
                      <a:pt x="76661" y="16633"/>
                    </a:lnTo>
                    <a:lnTo>
                      <a:pt x="79255" y="15366"/>
                    </a:lnTo>
                    <a:lnTo>
                      <a:pt x="82287" y="14100"/>
                    </a:lnTo>
                    <a:lnTo>
                      <a:pt x="85759" y="13179"/>
                    </a:lnTo>
                    <a:lnTo>
                      <a:pt x="89231" y="12258"/>
                    </a:lnTo>
                    <a:lnTo>
                      <a:pt x="97013" y="10359"/>
                    </a:lnTo>
                    <a:lnTo>
                      <a:pt x="104835" y="9093"/>
                    </a:lnTo>
                    <a:lnTo>
                      <a:pt x="112816" y="7194"/>
                    </a:lnTo>
                    <a:lnTo>
                      <a:pt x="116528" y="6273"/>
                    </a:lnTo>
                    <a:lnTo>
                      <a:pt x="120000" y="5007"/>
                    </a:lnTo>
                    <a:lnTo>
                      <a:pt x="120000" y="0"/>
                    </a:lnTo>
                    <a:lnTo>
                      <a:pt x="116089" y="1266"/>
                    </a:lnTo>
                    <a:lnTo>
                      <a:pt x="111539" y="2532"/>
                    </a:lnTo>
                    <a:lnTo>
                      <a:pt x="106790" y="3798"/>
                    </a:lnTo>
                    <a:lnTo>
                      <a:pt x="101802" y="4719"/>
                    </a:lnTo>
                    <a:lnTo>
                      <a:pt x="91187" y="6906"/>
                    </a:lnTo>
                    <a:lnTo>
                      <a:pt x="85999" y="7827"/>
                    </a:lnTo>
                    <a:lnTo>
                      <a:pt x="81010" y="9093"/>
                    </a:lnTo>
                    <a:lnTo>
                      <a:pt x="76022" y="10014"/>
                    </a:lnTo>
                    <a:lnTo>
                      <a:pt x="71473" y="11625"/>
                    </a:lnTo>
                    <a:lnTo>
                      <a:pt x="67362" y="13179"/>
                    </a:lnTo>
                    <a:lnTo>
                      <a:pt x="63890" y="15021"/>
                    </a:lnTo>
                    <a:lnTo>
                      <a:pt x="60857" y="17266"/>
                    </a:lnTo>
                    <a:lnTo>
                      <a:pt x="58703" y="19453"/>
                    </a:lnTo>
                    <a:lnTo>
                      <a:pt x="58064" y="20661"/>
                    </a:lnTo>
                    <a:lnTo>
                      <a:pt x="57386" y="22273"/>
                    </a:lnTo>
                    <a:lnTo>
                      <a:pt x="56947" y="23827"/>
                    </a:lnTo>
                    <a:lnTo>
                      <a:pt x="56947" y="2538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Shape 16"/>
              <p:cNvSpPr/>
              <p:nvPr/>
            </p:nvSpPr>
            <p:spPr>
              <a:xfrm>
                <a:off x="7145336" y="3678237"/>
                <a:ext cx="1981199" cy="8556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3914"/>
                    </a:moveTo>
                    <a:lnTo>
                      <a:pt x="0" y="80148"/>
                    </a:lnTo>
                    <a:lnTo>
                      <a:pt x="480" y="86159"/>
                    </a:lnTo>
                    <a:lnTo>
                      <a:pt x="2596" y="92170"/>
                    </a:lnTo>
                    <a:lnTo>
                      <a:pt x="5192" y="97068"/>
                    </a:lnTo>
                    <a:lnTo>
                      <a:pt x="8846" y="103079"/>
                    </a:lnTo>
                    <a:lnTo>
                      <a:pt x="13557" y="109090"/>
                    </a:lnTo>
                    <a:lnTo>
                      <a:pt x="18750" y="113988"/>
                    </a:lnTo>
                    <a:lnTo>
                      <a:pt x="24519" y="120000"/>
                    </a:lnTo>
                    <a:lnTo>
                      <a:pt x="20384" y="115102"/>
                    </a:lnTo>
                    <a:lnTo>
                      <a:pt x="17211" y="109090"/>
                    </a:lnTo>
                    <a:lnTo>
                      <a:pt x="15096" y="104192"/>
                    </a:lnTo>
                    <a:lnTo>
                      <a:pt x="13557" y="99517"/>
                    </a:lnTo>
                    <a:lnTo>
                      <a:pt x="13076" y="94619"/>
                    </a:lnTo>
                    <a:lnTo>
                      <a:pt x="13076" y="89721"/>
                    </a:lnTo>
                    <a:lnTo>
                      <a:pt x="13557" y="84823"/>
                    </a:lnTo>
                    <a:lnTo>
                      <a:pt x="15096" y="81261"/>
                    </a:lnTo>
                    <a:lnTo>
                      <a:pt x="17211" y="76363"/>
                    </a:lnTo>
                    <a:lnTo>
                      <a:pt x="19326" y="72801"/>
                    </a:lnTo>
                    <a:lnTo>
                      <a:pt x="25576" y="65454"/>
                    </a:lnTo>
                    <a:lnTo>
                      <a:pt x="33942" y="58330"/>
                    </a:lnTo>
                    <a:lnTo>
                      <a:pt x="42788" y="52096"/>
                    </a:lnTo>
                    <a:lnTo>
                      <a:pt x="53269" y="47421"/>
                    </a:lnTo>
                    <a:lnTo>
                      <a:pt x="63653" y="42523"/>
                    </a:lnTo>
                    <a:lnTo>
                      <a:pt x="85576" y="34063"/>
                    </a:lnTo>
                    <a:lnTo>
                      <a:pt x="95480" y="30278"/>
                    </a:lnTo>
                    <a:lnTo>
                      <a:pt x="104903" y="26716"/>
                    </a:lnTo>
                    <a:lnTo>
                      <a:pt x="113269" y="25602"/>
                    </a:lnTo>
                    <a:lnTo>
                      <a:pt x="120000" y="23153"/>
                    </a:lnTo>
                    <a:lnTo>
                      <a:pt x="120000" y="0"/>
                    </a:lnTo>
                    <a:lnTo>
                      <a:pt x="111634" y="4897"/>
                    </a:lnTo>
                    <a:lnTo>
                      <a:pt x="102788" y="8460"/>
                    </a:lnTo>
                    <a:lnTo>
                      <a:pt x="84038" y="15807"/>
                    </a:lnTo>
                    <a:lnTo>
                      <a:pt x="64711" y="20705"/>
                    </a:lnTo>
                    <a:lnTo>
                      <a:pt x="46442" y="28051"/>
                    </a:lnTo>
                    <a:lnTo>
                      <a:pt x="37596" y="31614"/>
                    </a:lnTo>
                    <a:lnTo>
                      <a:pt x="29711" y="35176"/>
                    </a:lnTo>
                    <a:lnTo>
                      <a:pt x="21923" y="40074"/>
                    </a:lnTo>
                    <a:lnTo>
                      <a:pt x="15673" y="44972"/>
                    </a:lnTo>
                    <a:lnTo>
                      <a:pt x="9903" y="50983"/>
                    </a:lnTo>
                    <a:lnTo>
                      <a:pt x="5192" y="56994"/>
                    </a:lnTo>
                    <a:lnTo>
                      <a:pt x="2115" y="65454"/>
                    </a:lnTo>
                    <a:lnTo>
                      <a:pt x="0" y="73914"/>
                    </a:lnTo>
                    <a:lnTo>
                      <a:pt x="0" y="73914"/>
                    </a:lnTo>
                    <a:close/>
                  </a:path>
                </a:pathLst>
              </a:custGeom>
              <a:gradFill>
                <a:gsLst>
                  <a:gs pos="0">
                    <a:srgbClr val="002D86"/>
                  </a:gs>
                  <a:gs pos="100000">
                    <a:schemeClr val="dk2"/>
                  </a:gs>
                </a:gsLst>
                <a:lin ang="27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" name="Shape 17"/>
            <p:cNvSpPr/>
            <p:nvPr/>
          </p:nvSpPr>
          <p:spPr>
            <a:xfrm>
              <a:off x="5273675" y="2128836"/>
              <a:ext cx="2897186" cy="243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296" y="88876"/>
                  </a:moveTo>
                  <a:lnTo>
                    <a:pt x="51324" y="86671"/>
                  </a:lnTo>
                  <a:lnTo>
                    <a:pt x="61567" y="84465"/>
                  </a:lnTo>
                  <a:lnTo>
                    <a:pt x="70923" y="82668"/>
                  </a:lnTo>
                  <a:lnTo>
                    <a:pt x="79442" y="80462"/>
                  </a:lnTo>
                  <a:lnTo>
                    <a:pt x="87073" y="78175"/>
                  </a:lnTo>
                  <a:lnTo>
                    <a:pt x="93867" y="75970"/>
                  </a:lnTo>
                  <a:lnTo>
                    <a:pt x="100139" y="73274"/>
                  </a:lnTo>
                  <a:lnTo>
                    <a:pt x="105209" y="71068"/>
                  </a:lnTo>
                  <a:lnTo>
                    <a:pt x="109756" y="67964"/>
                  </a:lnTo>
                  <a:lnTo>
                    <a:pt x="113466" y="65350"/>
                  </a:lnTo>
                  <a:lnTo>
                    <a:pt x="116027" y="61756"/>
                  </a:lnTo>
                  <a:lnTo>
                    <a:pt x="118275" y="58162"/>
                  </a:lnTo>
                  <a:lnTo>
                    <a:pt x="119425" y="54649"/>
                  </a:lnTo>
                  <a:lnTo>
                    <a:pt x="120000" y="50156"/>
                  </a:lnTo>
                  <a:lnTo>
                    <a:pt x="119686" y="45745"/>
                  </a:lnTo>
                  <a:lnTo>
                    <a:pt x="118588" y="40844"/>
                  </a:lnTo>
                  <a:lnTo>
                    <a:pt x="117125" y="37331"/>
                  </a:lnTo>
                  <a:lnTo>
                    <a:pt x="114878" y="33328"/>
                  </a:lnTo>
                  <a:lnTo>
                    <a:pt x="112055" y="29734"/>
                  </a:lnTo>
                  <a:lnTo>
                    <a:pt x="108658" y="26221"/>
                  </a:lnTo>
                  <a:lnTo>
                    <a:pt x="104947" y="22627"/>
                  </a:lnTo>
                  <a:lnTo>
                    <a:pt x="100714" y="19115"/>
                  </a:lnTo>
                  <a:lnTo>
                    <a:pt x="92456" y="12825"/>
                  </a:lnTo>
                  <a:lnTo>
                    <a:pt x="88222" y="10211"/>
                  </a:lnTo>
                  <a:lnTo>
                    <a:pt x="84250" y="7515"/>
                  </a:lnTo>
                  <a:lnTo>
                    <a:pt x="80278" y="5309"/>
                  </a:lnTo>
                  <a:lnTo>
                    <a:pt x="77142" y="3512"/>
                  </a:lnTo>
                  <a:lnTo>
                    <a:pt x="74320" y="2205"/>
                  </a:lnTo>
                  <a:lnTo>
                    <a:pt x="72334" y="816"/>
                  </a:lnTo>
                  <a:lnTo>
                    <a:pt x="70923" y="408"/>
                  </a:lnTo>
                  <a:lnTo>
                    <a:pt x="70348" y="0"/>
                  </a:lnTo>
                  <a:lnTo>
                    <a:pt x="78292" y="4411"/>
                  </a:lnTo>
                  <a:lnTo>
                    <a:pt x="86498" y="9720"/>
                  </a:lnTo>
                  <a:lnTo>
                    <a:pt x="94442" y="15112"/>
                  </a:lnTo>
                  <a:lnTo>
                    <a:pt x="101811" y="20830"/>
                  </a:lnTo>
                  <a:lnTo>
                    <a:pt x="105209" y="23526"/>
                  </a:lnTo>
                  <a:lnTo>
                    <a:pt x="108083" y="26630"/>
                  </a:lnTo>
                  <a:lnTo>
                    <a:pt x="110905" y="29734"/>
                  </a:lnTo>
                  <a:lnTo>
                    <a:pt x="113466" y="32838"/>
                  </a:lnTo>
                  <a:lnTo>
                    <a:pt x="115452" y="35942"/>
                  </a:lnTo>
                  <a:lnTo>
                    <a:pt x="116864" y="39046"/>
                  </a:lnTo>
                  <a:lnTo>
                    <a:pt x="117700" y="42641"/>
                  </a:lnTo>
                  <a:lnTo>
                    <a:pt x="118275" y="45745"/>
                  </a:lnTo>
                  <a:lnTo>
                    <a:pt x="118013" y="48849"/>
                  </a:lnTo>
                  <a:lnTo>
                    <a:pt x="117125" y="51953"/>
                  </a:lnTo>
                  <a:lnTo>
                    <a:pt x="115714" y="54649"/>
                  </a:lnTo>
                  <a:lnTo>
                    <a:pt x="113466" y="57345"/>
                  </a:lnTo>
                  <a:lnTo>
                    <a:pt x="110905" y="59550"/>
                  </a:lnTo>
                  <a:lnTo>
                    <a:pt x="107770" y="61756"/>
                  </a:lnTo>
                  <a:lnTo>
                    <a:pt x="104372" y="63553"/>
                  </a:lnTo>
                  <a:lnTo>
                    <a:pt x="100400" y="65350"/>
                  </a:lnTo>
                  <a:lnTo>
                    <a:pt x="95853" y="67066"/>
                  </a:lnTo>
                  <a:lnTo>
                    <a:pt x="91358" y="68863"/>
                  </a:lnTo>
                  <a:lnTo>
                    <a:pt x="81114" y="71558"/>
                  </a:lnTo>
                  <a:lnTo>
                    <a:pt x="70609" y="74172"/>
                  </a:lnTo>
                  <a:lnTo>
                    <a:pt x="59268" y="76868"/>
                  </a:lnTo>
                  <a:lnTo>
                    <a:pt x="48240" y="79074"/>
                  </a:lnTo>
                  <a:lnTo>
                    <a:pt x="37421" y="81279"/>
                  </a:lnTo>
                  <a:lnTo>
                    <a:pt x="27229" y="83975"/>
                  </a:lnTo>
                  <a:lnTo>
                    <a:pt x="22682" y="85282"/>
                  </a:lnTo>
                  <a:lnTo>
                    <a:pt x="18449" y="87079"/>
                  </a:lnTo>
                  <a:lnTo>
                    <a:pt x="14477" y="88386"/>
                  </a:lnTo>
                  <a:lnTo>
                    <a:pt x="10766" y="90183"/>
                  </a:lnTo>
                  <a:lnTo>
                    <a:pt x="7682" y="91980"/>
                  </a:lnTo>
                  <a:lnTo>
                    <a:pt x="4808" y="93778"/>
                  </a:lnTo>
                  <a:lnTo>
                    <a:pt x="2822" y="95983"/>
                  </a:lnTo>
                  <a:lnTo>
                    <a:pt x="1149" y="98189"/>
                  </a:lnTo>
                  <a:lnTo>
                    <a:pt x="313" y="100394"/>
                  </a:lnTo>
                  <a:lnTo>
                    <a:pt x="0" y="103090"/>
                  </a:lnTo>
                  <a:lnTo>
                    <a:pt x="574" y="105786"/>
                  </a:lnTo>
                  <a:lnTo>
                    <a:pt x="1411" y="108400"/>
                  </a:lnTo>
                  <a:lnTo>
                    <a:pt x="2822" y="110687"/>
                  </a:lnTo>
                  <a:lnTo>
                    <a:pt x="5121" y="112893"/>
                  </a:lnTo>
                  <a:lnTo>
                    <a:pt x="7369" y="114690"/>
                  </a:lnTo>
                  <a:lnTo>
                    <a:pt x="10243" y="116405"/>
                  </a:lnTo>
                  <a:lnTo>
                    <a:pt x="13641" y="118202"/>
                  </a:lnTo>
                  <a:lnTo>
                    <a:pt x="17038" y="120000"/>
                  </a:lnTo>
                  <a:lnTo>
                    <a:pt x="13902" y="117794"/>
                  </a:lnTo>
                  <a:lnTo>
                    <a:pt x="11341" y="115507"/>
                  </a:lnTo>
                  <a:lnTo>
                    <a:pt x="9094" y="113301"/>
                  </a:lnTo>
                  <a:lnTo>
                    <a:pt x="7682" y="111095"/>
                  </a:lnTo>
                  <a:lnTo>
                    <a:pt x="6533" y="108890"/>
                  </a:lnTo>
                  <a:lnTo>
                    <a:pt x="6271" y="106684"/>
                  </a:lnTo>
                  <a:lnTo>
                    <a:pt x="6533" y="104397"/>
                  </a:lnTo>
                  <a:lnTo>
                    <a:pt x="7369" y="102682"/>
                  </a:lnTo>
                  <a:lnTo>
                    <a:pt x="9094" y="100394"/>
                  </a:lnTo>
                  <a:lnTo>
                    <a:pt x="11080" y="98679"/>
                  </a:lnTo>
                  <a:lnTo>
                    <a:pt x="14216" y="96882"/>
                  </a:lnTo>
                  <a:lnTo>
                    <a:pt x="17874" y="95085"/>
                  </a:lnTo>
                  <a:lnTo>
                    <a:pt x="22108" y="93287"/>
                  </a:lnTo>
                  <a:lnTo>
                    <a:pt x="27543" y="91572"/>
                  </a:lnTo>
                  <a:lnTo>
                    <a:pt x="33501" y="90183"/>
                  </a:lnTo>
                  <a:lnTo>
                    <a:pt x="40296" y="88876"/>
                  </a:lnTo>
                  <a:lnTo>
                    <a:pt x="40296" y="88876"/>
                  </a:lnTo>
                  <a:close/>
                </a:path>
              </a:pathLst>
            </a:custGeom>
            <a:gradFill>
              <a:gsLst>
                <a:gs pos="0">
                  <a:srgbClr val="002B8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0" y="0"/>
              <a:ext cx="9140825" cy="2819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Shape 33"/>
          <p:cNvGrpSpPr/>
          <p:nvPr/>
        </p:nvGrpSpPr>
        <p:grpSpPr>
          <a:xfrm>
            <a:off x="0" y="0"/>
            <a:ext cx="9140825" cy="6850062"/>
            <a:chOff x="0" y="0"/>
            <a:chExt cx="9140825" cy="6850062"/>
          </a:xfrm>
        </p:grpSpPr>
        <p:grpSp>
          <p:nvGrpSpPr>
            <p:cNvPr id="34" name="Shape 34"/>
            <p:cNvGrpSpPr/>
            <p:nvPr/>
          </p:nvGrpSpPr>
          <p:grpSpPr>
            <a:xfrm>
              <a:off x="2743200" y="3540125"/>
              <a:ext cx="6392862" cy="3309937"/>
              <a:chOff x="2743200" y="3540125"/>
              <a:chExt cx="6392862" cy="3309937"/>
            </a:xfrm>
          </p:grpSpPr>
          <p:sp>
            <p:nvSpPr>
              <p:cNvPr id="35" name="Shape 35"/>
              <p:cNvSpPr/>
              <p:nvPr/>
            </p:nvSpPr>
            <p:spPr>
              <a:xfrm>
                <a:off x="2743200" y="4197350"/>
                <a:ext cx="4575175" cy="265271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5461" y="39066"/>
                    </a:moveTo>
                    <a:lnTo>
                      <a:pt x="114087" y="37917"/>
                    </a:lnTo>
                    <a:lnTo>
                      <a:pt x="112088" y="36337"/>
                    </a:lnTo>
                    <a:lnTo>
                      <a:pt x="109590" y="34757"/>
                    </a:lnTo>
                    <a:lnTo>
                      <a:pt x="106634" y="32818"/>
                    </a:lnTo>
                    <a:lnTo>
                      <a:pt x="103261" y="30448"/>
                    </a:lnTo>
                    <a:lnTo>
                      <a:pt x="99430" y="28509"/>
                    </a:lnTo>
                    <a:lnTo>
                      <a:pt x="91727" y="24631"/>
                    </a:lnTo>
                    <a:lnTo>
                      <a:pt x="86523" y="22262"/>
                    </a:lnTo>
                    <a:lnTo>
                      <a:pt x="82026" y="19892"/>
                    </a:lnTo>
                    <a:lnTo>
                      <a:pt x="78195" y="17594"/>
                    </a:lnTo>
                    <a:lnTo>
                      <a:pt x="75239" y="15224"/>
                    </a:lnTo>
                    <a:lnTo>
                      <a:pt x="72532" y="12854"/>
                    </a:lnTo>
                    <a:lnTo>
                      <a:pt x="70492" y="10915"/>
                    </a:lnTo>
                    <a:lnTo>
                      <a:pt x="68910" y="8976"/>
                    </a:lnTo>
                    <a:lnTo>
                      <a:pt x="67786" y="7396"/>
                    </a:lnTo>
                    <a:lnTo>
                      <a:pt x="66870" y="5816"/>
                    </a:lnTo>
                    <a:lnTo>
                      <a:pt x="66204" y="4308"/>
                    </a:lnTo>
                    <a:lnTo>
                      <a:pt x="65995" y="3087"/>
                    </a:lnTo>
                    <a:lnTo>
                      <a:pt x="65746" y="1938"/>
                    </a:lnTo>
                    <a:lnTo>
                      <a:pt x="65995" y="359"/>
                    </a:lnTo>
                    <a:lnTo>
                      <a:pt x="65995" y="0"/>
                    </a:lnTo>
                    <a:lnTo>
                      <a:pt x="65287" y="1938"/>
                    </a:lnTo>
                    <a:lnTo>
                      <a:pt x="64829" y="3518"/>
                    </a:lnTo>
                    <a:lnTo>
                      <a:pt x="64829" y="5457"/>
                    </a:lnTo>
                    <a:lnTo>
                      <a:pt x="65287" y="7037"/>
                    </a:lnTo>
                    <a:lnTo>
                      <a:pt x="66204" y="8617"/>
                    </a:lnTo>
                    <a:lnTo>
                      <a:pt x="67328" y="10125"/>
                    </a:lnTo>
                    <a:lnTo>
                      <a:pt x="68702" y="11705"/>
                    </a:lnTo>
                    <a:lnTo>
                      <a:pt x="70284" y="13285"/>
                    </a:lnTo>
                    <a:lnTo>
                      <a:pt x="72324" y="14865"/>
                    </a:lnTo>
                    <a:lnTo>
                      <a:pt x="74573" y="16373"/>
                    </a:lnTo>
                    <a:lnTo>
                      <a:pt x="79319" y="19174"/>
                    </a:lnTo>
                    <a:lnTo>
                      <a:pt x="84941" y="22262"/>
                    </a:lnTo>
                    <a:lnTo>
                      <a:pt x="90853" y="24991"/>
                    </a:lnTo>
                    <a:lnTo>
                      <a:pt x="95142" y="27360"/>
                    </a:lnTo>
                    <a:lnTo>
                      <a:pt x="99181" y="29299"/>
                    </a:lnTo>
                    <a:lnTo>
                      <a:pt x="102595" y="31238"/>
                    </a:lnTo>
                    <a:lnTo>
                      <a:pt x="105759" y="33177"/>
                    </a:lnTo>
                    <a:lnTo>
                      <a:pt x="108466" y="34757"/>
                    </a:lnTo>
                    <a:lnTo>
                      <a:pt x="110714" y="36337"/>
                    </a:lnTo>
                    <a:lnTo>
                      <a:pt x="112755" y="37917"/>
                    </a:lnTo>
                    <a:lnTo>
                      <a:pt x="114087" y="39066"/>
                    </a:lnTo>
                    <a:lnTo>
                      <a:pt x="115253" y="40215"/>
                    </a:lnTo>
                    <a:lnTo>
                      <a:pt x="115919" y="41436"/>
                    </a:lnTo>
                    <a:lnTo>
                      <a:pt x="116377" y="42585"/>
                    </a:lnTo>
                    <a:lnTo>
                      <a:pt x="116585" y="44165"/>
                    </a:lnTo>
                    <a:lnTo>
                      <a:pt x="116377" y="46104"/>
                    </a:lnTo>
                    <a:lnTo>
                      <a:pt x="115919" y="47684"/>
                    </a:lnTo>
                    <a:lnTo>
                      <a:pt x="115003" y="49622"/>
                    </a:lnTo>
                    <a:lnTo>
                      <a:pt x="113671" y="51202"/>
                    </a:lnTo>
                    <a:lnTo>
                      <a:pt x="112088" y="52782"/>
                    </a:lnTo>
                    <a:lnTo>
                      <a:pt x="110048" y="54290"/>
                    </a:lnTo>
                    <a:lnTo>
                      <a:pt x="107800" y="55870"/>
                    </a:lnTo>
                    <a:lnTo>
                      <a:pt x="105301" y="57450"/>
                    </a:lnTo>
                    <a:lnTo>
                      <a:pt x="102345" y="59030"/>
                    </a:lnTo>
                    <a:lnTo>
                      <a:pt x="99181" y="60538"/>
                    </a:lnTo>
                    <a:lnTo>
                      <a:pt x="95808" y="62118"/>
                    </a:lnTo>
                    <a:lnTo>
                      <a:pt x="92185" y="63698"/>
                    </a:lnTo>
                    <a:lnTo>
                      <a:pt x="84524" y="66786"/>
                    </a:lnTo>
                    <a:lnTo>
                      <a:pt x="75905" y="70305"/>
                    </a:lnTo>
                    <a:lnTo>
                      <a:pt x="66870" y="74254"/>
                    </a:lnTo>
                    <a:lnTo>
                      <a:pt x="57376" y="78563"/>
                    </a:lnTo>
                    <a:lnTo>
                      <a:pt x="47675" y="83590"/>
                    </a:lnTo>
                    <a:lnTo>
                      <a:pt x="37973" y="89120"/>
                    </a:lnTo>
                    <a:lnTo>
                      <a:pt x="28022" y="95368"/>
                    </a:lnTo>
                    <a:lnTo>
                      <a:pt x="18320" y="102764"/>
                    </a:lnTo>
                    <a:lnTo>
                      <a:pt x="9035" y="110951"/>
                    </a:lnTo>
                    <a:lnTo>
                      <a:pt x="0" y="120000"/>
                    </a:lnTo>
                    <a:lnTo>
                      <a:pt x="14698" y="120000"/>
                    </a:lnTo>
                    <a:lnTo>
                      <a:pt x="23067" y="112531"/>
                    </a:lnTo>
                    <a:lnTo>
                      <a:pt x="31394" y="105493"/>
                    </a:lnTo>
                    <a:lnTo>
                      <a:pt x="39764" y="99676"/>
                    </a:lnTo>
                    <a:lnTo>
                      <a:pt x="47675" y="94147"/>
                    </a:lnTo>
                    <a:lnTo>
                      <a:pt x="55586" y="89120"/>
                    </a:lnTo>
                    <a:lnTo>
                      <a:pt x="63247" y="85170"/>
                    </a:lnTo>
                    <a:lnTo>
                      <a:pt x="70492" y="81292"/>
                    </a:lnTo>
                    <a:lnTo>
                      <a:pt x="77487" y="77773"/>
                    </a:lnTo>
                    <a:lnTo>
                      <a:pt x="84066" y="75044"/>
                    </a:lnTo>
                    <a:lnTo>
                      <a:pt x="90145" y="72315"/>
                    </a:lnTo>
                    <a:lnTo>
                      <a:pt x="95808" y="69946"/>
                    </a:lnTo>
                    <a:lnTo>
                      <a:pt x="101013" y="68007"/>
                    </a:lnTo>
                    <a:lnTo>
                      <a:pt x="105510" y="65637"/>
                    </a:lnTo>
                    <a:lnTo>
                      <a:pt x="109340" y="64057"/>
                    </a:lnTo>
                    <a:lnTo>
                      <a:pt x="112505" y="62118"/>
                    </a:lnTo>
                    <a:lnTo>
                      <a:pt x="115003" y="60179"/>
                    </a:lnTo>
                    <a:lnTo>
                      <a:pt x="116585" y="58599"/>
                    </a:lnTo>
                    <a:lnTo>
                      <a:pt x="117709" y="57019"/>
                    </a:lnTo>
                    <a:lnTo>
                      <a:pt x="118625" y="55080"/>
                    </a:lnTo>
                    <a:lnTo>
                      <a:pt x="119292" y="53500"/>
                    </a:lnTo>
                    <a:lnTo>
                      <a:pt x="119750" y="51992"/>
                    </a:lnTo>
                    <a:lnTo>
                      <a:pt x="120000" y="50412"/>
                    </a:lnTo>
                    <a:lnTo>
                      <a:pt x="119750" y="47253"/>
                    </a:lnTo>
                    <a:lnTo>
                      <a:pt x="118834" y="44524"/>
                    </a:lnTo>
                    <a:lnTo>
                      <a:pt x="117959" y="42226"/>
                    </a:lnTo>
                    <a:lnTo>
                      <a:pt x="116585" y="40215"/>
                    </a:lnTo>
                    <a:lnTo>
                      <a:pt x="115461" y="39066"/>
                    </a:lnTo>
                    <a:lnTo>
                      <a:pt x="115461" y="39066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2E8B"/>
                  </a:gs>
                </a:gsLst>
                <a:lin ang="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Shape 36"/>
              <p:cNvSpPr/>
              <p:nvPr/>
            </p:nvSpPr>
            <p:spPr>
              <a:xfrm>
                <a:off x="6619875" y="4240212"/>
                <a:ext cx="1998661" cy="12874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90998"/>
                    </a:moveTo>
                    <a:lnTo>
                      <a:pt x="118951" y="87003"/>
                    </a:lnTo>
                    <a:lnTo>
                      <a:pt x="117903" y="83748"/>
                    </a:lnTo>
                    <a:lnTo>
                      <a:pt x="115901" y="79753"/>
                    </a:lnTo>
                    <a:lnTo>
                      <a:pt x="113232" y="76498"/>
                    </a:lnTo>
                    <a:lnTo>
                      <a:pt x="107037" y="70875"/>
                    </a:lnTo>
                    <a:lnTo>
                      <a:pt x="99316" y="65252"/>
                    </a:lnTo>
                    <a:lnTo>
                      <a:pt x="89976" y="60369"/>
                    </a:lnTo>
                    <a:lnTo>
                      <a:pt x="80158" y="56374"/>
                    </a:lnTo>
                    <a:lnTo>
                      <a:pt x="69293" y="51491"/>
                    </a:lnTo>
                    <a:lnTo>
                      <a:pt x="58427" y="47496"/>
                    </a:lnTo>
                    <a:lnTo>
                      <a:pt x="47561" y="43501"/>
                    </a:lnTo>
                    <a:lnTo>
                      <a:pt x="37267" y="38618"/>
                    </a:lnTo>
                    <a:lnTo>
                      <a:pt x="27450" y="33884"/>
                    </a:lnTo>
                    <a:lnTo>
                      <a:pt x="18586" y="29001"/>
                    </a:lnTo>
                    <a:lnTo>
                      <a:pt x="11342" y="22490"/>
                    </a:lnTo>
                    <a:lnTo>
                      <a:pt x="5146" y="16128"/>
                    </a:lnTo>
                    <a:lnTo>
                      <a:pt x="3145" y="12872"/>
                    </a:lnTo>
                    <a:lnTo>
                      <a:pt x="1525" y="8877"/>
                    </a:lnTo>
                    <a:lnTo>
                      <a:pt x="476" y="4882"/>
                    </a:lnTo>
                    <a:lnTo>
                      <a:pt x="0" y="0"/>
                    </a:lnTo>
                    <a:lnTo>
                      <a:pt x="0" y="887"/>
                    </a:lnTo>
                    <a:lnTo>
                      <a:pt x="0" y="1627"/>
                    </a:lnTo>
                    <a:lnTo>
                      <a:pt x="0" y="5622"/>
                    </a:lnTo>
                    <a:lnTo>
                      <a:pt x="476" y="8877"/>
                    </a:lnTo>
                    <a:lnTo>
                      <a:pt x="1525" y="12872"/>
                    </a:lnTo>
                    <a:lnTo>
                      <a:pt x="3145" y="16868"/>
                    </a:lnTo>
                    <a:lnTo>
                      <a:pt x="5146" y="21011"/>
                    </a:lnTo>
                    <a:lnTo>
                      <a:pt x="8292" y="25745"/>
                    </a:lnTo>
                    <a:lnTo>
                      <a:pt x="11914" y="30628"/>
                    </a:lnTo>
                    <a:lnTo>
                      <a:pt x="17061" y="35511"/>
                    </a:lnTo>
                    <a:lnTo>
                      <a:pt x="23256" y="41134"/>
                    </a:lnTo>
                    <a:lnTo>
                      <a:pt x="31072" y="45869"/>
                    </a:lnTo>
                    <a:lnTo>
                      <a:pt x="39841" y="51491"/>
                    </a:lnTo>
                    <a:lnTo>
                      <a:pt x="50135" y="56374"/>
                    </a:lnTo>
                    <a:lnTo>
                      <a:pt x="62621" y="61257"/>
                    </a:lnTo>
                    <a:lnTo>
                      <a:pt x="71389" y="64364"/>
                    </a:lnTo>
                    <a:lnTo>
                      <a:pt x="79110" y="68508"/>
                    </a:lnTo>
                    <a:lnTo>
                      <a:pt x="85877" y="72503"/>
                    </a:lnTo>
                    <a:lnTo>
                      <a:pt x="92073" y="75758"/>
                    </a:lnTo>
                    <a:lnTo>
                      <a:pt x="96743" y="79753"/>
                    </a:lnTo>
                    <a:lnTo>
                      <a:pt x="100365" y="83748"/>
                    </a:lnTo>
                    <a:lnTo>
                      <a:pt x="102938" y="87743"/>
                    </a:lnTo>
                    <a:lnTo>
                      <a:pt x="105035" y="91738"/>
                    </a:lnTo>
                    <a:lnTo>
                      <a:pt x="105988" y="95881"/>
                    </a:lnTo>
                    <a:lnTo>
                      <a:pt x="106560" y="99876"/>
                    </a:lnTo>
                    <a:lnTo>
                      <a:pt x="105988" y="103131"/>
                    </a:lnTo>
                    <a:lnTo>
                      <a:pt x="104463" y="107127"/>
                    </a:lnTo>
                    <a:lnTo>
                      <a:pt x="102938" y="110382"/>
                    </a:lnTo>
                    <a:lnTo>
                      <a:pt x="100365" y="113489"/>
                    </a:lnTo>
                    <a:lnTo>
                      <a:pt x="96743" y="116744"/>
                    </a:lnTo>
                    <a:lnTo>
                      <a:pt x="93121" y="119999"/>
                    </a:lnTo>
                    <a:lnTo>
                      <a:pt x="99793" y="116744"/>
                    </a:lnTo>
                    <a:lnTo>
                      <a:pt x="105512" y="113489"/>
                    </a:lnTo>
                    <a:lnTo>
                      <a:pt x="110182" y="110382"/>
                    </a:lnTo>
                    <a:lnTo>
                      <a:pt x="114281" y="107127"/>
                    </a:lnTo>
                    <a:lnTo>
                      <a:pt x="116854" y="103871"/>
                    </a:lnTo>
                    <a:lnTo>
                      <a:pt x="118951" y="99876"/>
                    </a:lnTo>
                    <a:lnTo>
                      <a:pt x="120000" y="95881"/>
                    </a:lnTo>
                    <a:lnTo>
                      <a:pt x="120000" y="90998"/>
                    </a:lnTo>
                    <a:lnTo>
                      <a:pt x="120000" y="9099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2E8B"/>
                  </a:gs>
                </a:gsLst>
                <a:lin ang="27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4603750" y="5311775"/>
                <a:ext cx="4522786" cy="15382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875" y="118637"/>
                    </a:moveTo>
                    <a:lnTo>
                      <a:pt x="0" y="120000"/>
                    </a:lnTo>
                    <a:lnTo>
                      <a:pt x="16468" y="120000"/>
                    </a:lnTo>
                    <a:lnTo>
                      <a:pt x="18280" y="117275"/>
                    </a:lnTo>
                    <a:lnTo>
                      <a:pt x="20343" y="113188"/>
                    </a:lnTo>
                    <a:lnTo>
                      <a:pt x="23334" y="108482"/>
                    </a:lnTo>
                    <a:lnTo>
                      <a:pt x="26746" y="103777"/>
                    </a:lnTo>
                    <a:lnTo>
                      <a:pt x="30621" y="98328"/>
                    </a:lnTo>
                    <a:lnTo>
                      <a:pt x="35212" y="92260"/>
                    </a:lnTo>
                    <a:lnTo>
                      <a:pt x="40477" y="86191"/>
                    </a:lnTo>
                    <a:lnTo>
                      <a:pt x="46416" y="79504"/>
                    </a:lnTo>
                    <a:lnTo>
                      <a:pt x="53029" y="72074"/>
                    </a:lnTo>
                    <a:lnTo>
                      <a:pt x="60358" y="64643"/>
                    </a:lnTo>
                    <a:lnTo>
                      <a:pt x="68360" y="57213"/>
                    </a:lnTo>
                    <a:lnTo>
                      <a:pt x="77037" y="49907"/>
                    </a:lnTo>
                    <a:lnTo>
                      <a:pt x="86640" y="42476"/>
                    </a:lnTo>
                    <a:lnTo>
                      <a:pt x="96918" y="35046"/>
                    </a:lnTo>
                    <a:lnTo>
                      <a:pt x="108122" y="27616"/>
                    </a:lnTo>
                    <a:lnTo>
                      <a:pt x="120000" y="20185"/>
                    </a:lnTo>
                    <a:lnTo>
                      <a:pt x="120000" y="0"/>
                    </a:lnTo>
                    <a:lnTo>
                      <a:pt x="118652" y="1981"/>
                    </a:lnTo>
                    <a:lnTo>
                      <a:pt x="116798" y="4086"/>
                    </a:lnTo>
                    <a:lnTo>
                      <a:pt x="114524" y="6687"/>
                    </a:lnTo>
                    <a:lnTo>
                      <a:pt x="111533" y="9411"/>
                    </a:lnTo>
                    <a:lnTo>
                      <a:pt x="108332" y="12136"/>
                    </a:lnTo>
                    <a:lnTo>
                      <a:pt x="104921" y="14860"/>
                    </a:lnTo>
                    <a:lnTo>
                      <a:pt x="101045" y="18204"/>
                    </a:lnTo>
                    <a:lnTo>
                      <a:pt x="96918" y="20928"/>
                    </a:lnTo>
                    <a:lnTo>
                      <a:pt x="88241" y="27616"/>
                    </a:lnTo>
                    <a:lnTo>
                      <a:pt x="79564" y="34303"/>
                    </a:lnTo>
                    <a:lnTo>
                      <a:pt x="71098" y="40371"/>
                    </a:lnTo>
                    <a:lnTo>
                      <a:pt x="66970" y="43839"/>
                    </a:lnTo>
                    <a:lnTo>
                      <a:pt x="63306" y="47182"/>
                    </a:lnTo>
                    <a:lnTo>
                      <a:pt x="46626" y="62662"/>
                    </a:lnTo>
                    <a:lnTo>
                      <a:pt x="38413" y="71455"/>
                    </a:lnTo>
                    <a:lnTo>
                      <a:pt x="30621" y="80123"/>
                    </a:lnTo>
                    <a:lnTo>
                      <a:pt x="23081" y="88916"/>
                    </a:lnTo>
                    <a:lnTo>
                      <a:pt x="16005" y="98328"/>
                    </a:lnTo>
                    <a:lnTo>
                      <a:pt x="9603" y="108482"/>
                    </a:lnTo>
                    <a:lnTo>
                      <a:pt x="3875" y="118637"/>
                    </a:lnTo>
                    <a:lnTo>
                      <a:pt x="3875" y="118637"/>
                    </a:lnTo>
                    <a:close/>
                  </a:path>
                </a:pathLst>
              </a:custGeom>
              <a:gradFill>
                <a:gsLst>
                  <a:gs pos="0">
                    <a:srgbClr val="002A7D"/>
                  </a:gs>
                  <a:gs pos="100000">
                    <a:schemeClr val="dk2"/>
                  </a:gs>
                </a:gsLst>
                <a:lin ang="54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4362450" y="3540125"/>
                <a:ext cx="4773612" cy="330993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6947" y="25381"/>
                    </a:moveTo>
                    <a:lnTo>
                      <a:pt x="57186" y="27280"/>
                    </a:lnTo>
                    <a:lnTo>
                      <a:pt x="57625" y="28834"/>
                    </a:lnTo>
                    <a:lnTo>
                      <a:pt x="58264" y="30388"/>
                    </a:lnTo>
                    <a:lnTo>
                      <a:pt x="59142" y="31654"/>
                    </a:lnTo>
                    <a:lnTo>
                      <a:pt x="61496" y="34129"/>
                    </a:lnTo>
                    <a:lnTo>
                      <a:pt x="64768" y="36661"/>
                    </a:lnTo>
                    <a:lnTo>
                      <a:pt x="68440" y="38561"/>
                    </a:lnTo>
                    <a:lnTo>
                      <a:pt x="72550" y="40402"/>
                    </a:lnTo>
                    <a:lnTo>
                      <a:pt x="76900" y="42302"/>
                    </a:lnTo>
                    <a:lnTo>
                      <a:pt x="81449" y="43856"/>
                    </a:lnTo>
                    <a:lnTo>
                      <a:pt x="85999" y="45410"/>
                    </a:lnTo>
                    <a:lnTo>
                      <a:pt x="90548" y="47309"/>
                    </a:lnTo>
                    <a:lnTo>
                      <a:pt x="94659" y="48863"/>
                    </a:lnTo>
                    <a:lnTo>
                      <a:pt x="98330" y="50762"/>
                    </a:lnTo>
                    <a:lnTo>
                      <a:pt x="101802" y="52949"/>
                    </a:lnTo>
                    <a:lnTo>
                      <a:pt x="104396" y="55136"/>
                    </a:lnTo>
                    <a:lnTo>
                      <a:pt x="105274" y="56402"/>
                    </a:lnTo>
                    <a:lnTo>
                      <a:pt x="106112" y="57956"/>
                    </a:lnTo>
                    <a:lnTo>
                      <a:pt x="106790" y="59223"/>
                    </a:lnTo>
                    <a:lnTo>
                      <a:pt x="106990" y="60776"/>
                    </a:lnTo>
                    <a:lnTo>
                      <a:pt x="106990" y="62330"/>
                    </a:lnTo>
                    <a:lnTo>
                      <a:pt x="106790" y="63597"/>
                    </a:lnTo>
                    <a:lnTo>
                      <a:pt x="106351" y="64863"/>
                    </a:lnTo>
                    <a:lnTo>
                      <a:pt x="105473" y="66129"/>
                    </a:lnTo>
                    <a:lnTo>
                      <a:pt x="104396" y="67338"/>
                    </a:lnTo>
                    <a:lnTo>
                      <a:pt x="103079" y="68316"/>
                    </a:lnTo>
                    <a:lnTo>
                      <a:pt x="101563" y="69525"/>
                    </a:lnTo>
                    <a:lnTo>
                      <a:pt x="99847" y="70503"/>
                    </a:lnTo>
                    <a:lnTo>
                      <a:pt x="97692" y="71424"/>
                    </a:lnTo>
                    <a:lnTo>
                      <a:pt x="95297" y="72345"/>
                    </a:lnTo>
                    <a:lnTo>
                      <a:pt x="92903" y="73323"/>
                    </a:lnTo>
                    <a:lnTo>
                      <a:pt x="90109" y="74244"/>
                    </a:lnTo>
                    <a:lnTo>
                      <a:pt x="84043" y="76431"/>
                    </a:lnTo>
                    <a:lnTo>
                      <a:pt x="77100" y="78964"/>
                    </a:lnTo>
                    <a:lnTo>
                      <a:pt x="69517" y="81784"/>
                    </a:lnTo>
                    <a:lnTo>
                      <a:pt x="61097" y="84892"/>
                    </a:lnTo>
                    <a:lnTo>
                      <a:pt x="52198" y="88633"/>
                    </a:lnTo>
                    <a:lnTo>
                      <a:pt x="42660" y="93064"/>
                    </a:lnTo>
                    <a:lnTo>
                      <a:pt x="32723" y="98359"/>
                    </a:lnTo>
                    <a:lnTo>
                      <a:pt x="22108" y="104633"/>
                    </a:lnTo>
                    <a:lnTo>
                      <a:pt x="11253" y="111827"/>
                    </a:lnTo>
                    <a:lnTo>
                      <a:pt x="0" y="120000"/>
                    </a:lnTo>
                    <a:lnTo>
                      <a:pt x="6065" y="120000"/>
                    </a:lnTo>
                    <a:lnTo>
                      <a:pt x="9737" y="119366"/>
                    </a:lnTo>
                    <a:lnTo>
                      <a:pt x="15404" y="114647"/>
                    </a:lnTo>
                    <a:lnTo>
                      <a:pt x="21429" y="109928"/>
                    </a:lnTo>
                    <a:lnTo>
                      <a:pt x="27934" y="105553"/>
                    </a:lnTo>
                    <a:lnTo>
                      <a:pt x="35078" y="101467"/>
                    </a:lnTo>
                    <a:lnTo>
                      <a:pt x="42460" y="97438"/>
                    </a:lnTo>
                    <a:lnTo>
                      <a:pt x="50242" y="93352"/>
                    </a:lnTo>
                    <a:lnTo>
                      <a:pt x="66285" y="86158"/>
                    </a:lnTo>
                    <a:lnTo>
                      <a:pt x="69757" y="84604"/>
                    </a:lnTo>
                    <a:lnTo>
                      <a:pt x="73628" y="82992"/>
                    </a:lnTo>
                    <a:lnTo>
                      <a:pt x="81649" y="80172"/>
                    </a:lnTo>
                    <a:lnTo>
                      <a:pt x="89870" y="77064"/>
                    </a:lnTo>
                    <a:lnTo>
                      <a:pt x="98091" y="73956"/>
                    </a:lnTo>
                    <a:lnTo>
                      <a:pt x="101802" y="72690"/>
                    </a:lnTo>
                    <a:lnTo>
                      <a:pt x="105473" y="71136"/>
                    </a:lnTo>
                    <a:lnTo>
                      <a:pt x="108945" y="69870"/>
                    </a:lnTo>
                    <a:lnTo>
                      <a:pt x="111978" y="68604"/>
                    </a:lnTo>
                    <a:lnTo>
                      <a:pt x="114772" y="67338"/>
                    </a:lnTo>
                    <a:lnTo>
                      <a:pt x="116967" y="66129"/>
                    </a:lnTo>
                    <a:lnTo>
                      <a:pt x="118683" y="65151"/>
                    </a:lnTo>
                    <a:lnTo>
                      <a:pt x="120000" y="64230"/>
                    </a:lnTo>
                    <a:lnTo>
                      <a:pt x="120000" y="50129"/>
                    </a:lnTo>
                    <a:lnTo>
                      <a:pt x="117366" y="49496"/>
                    </a:lnTo>
                    <a:lnTo>
                      <a:pt x="114133" y="48575"/>
                    </a:lnTo>
                    <a:lnTo>
                      <a:pt x="110661" y="47597"/>
                    </a:lnTo>
                    <a:lnTo>
                      <a:pt x="106551" y="46388"/>
                    </a:lnTo>
                    <a:lnTo>
                      <a:pt x="102440" y="45122"/>
                    </a:lnTo>
                    <a:lnTo>
                      <a:pt x="98091" y="43568"/>
                    </a:lnTo>
                    <a:lnTo>
                      <a:pt x="89431" y="40402"/>
                    </a:lnTo>
                    <a:lnTo>
                      <a:pt x="85320" y="38561"/>
                    </a:lnTo>
                    <a:lnTo>
                      <a:pt x="81649" y="36661"/>
                    </a:lnTo>
                    <a:lnTo>
                      <a:pt x="78177" y="34762"/>
                    </a:lnTo>
                    <a:lnTo>
                      <a:pt x="75144" y="32575"/>
                    </a:lnTo>
                    <a:lnTo>
                      <a:pt x="72790" y="30733"/>
                    </a:lnTo>
                    <a:lnTo>
                      <a:pt x="71034" y="28489"/>
                    </a:lnTo>
                    <a:lnTo>
                      <a:pt x="70595" y="27280"/>
                    </a:lnTo>
                    <a:lnTo>
                      <a:pt x="70156" y="26302"/>
                    </a:lnTo>
                    <a:lnTo>
                      <a:pt x="69956" y="25093"/>
                    </a:lnTo>
                    <a:lnTo>
                      <a:pt x="70156" y="24115"/>
                    </a:lnTo>
                    <a:lnTo>
                      <a:pt x="71034" y="21928"/>
                    </a:lnTo>
                    <a:lnTo>
                      <a:pt x="72351" y="19741"/>
                    </a:lnTo>
                    <a:lnTo>
                      <a:pt x="74306" y="18187"/>
                    </a:lnTo>
                    <a:lnTo>
                      <a:pt x="76661" y="16633"/>
                    </a:lnTo>
                    <a:lnTo>
                      <a:pt x="79255" y="15366"/>
                    </a:lnTo>
                    <a:lnTo>
                      <a:pt x="82287" y="14100"/>
                    </a:lnTo>
                    <a:lnTo>
                      <a:pt x="85759" y="13179"/>
                    </a:lnTo>
                    <a:lnTo>
                      <a:pt x="89231" y="12258"/>
                    </a:lnTo>
                    <a:lnTo>
                      <a:pt x="97013" y="10359"/>
                    </a:lnTo>
                    <a:lnTo>
                      <a:pt x="104835" y="9093"/>
                    </a:lnTo>
                    <a:lnTo>
                      <a:pt x="112816" y="7194"/>
                    </a:lnTo>
                    <a:lnTo>
                      <a:pt x="116528" y="6273"/>
                    </a:lnTo>
                    <a:lnTo>
                      <a:pt x="120000" y="5007"/>
                    </a:lnTo>
                    <a:lnTo>
                      <a:pt x="120000" y="0"/>
                    </a:lnTo>
                    <a:lnTo>
                      <a:pt x="116089" y="1266"/>
                    </a:lnTo>
                    <a:lnTo>
                      <a:pt x="111539" y="2532"/>
                    </a:lnTo>
                    <a:lnTo>
                      <a:pt x="106790" y="3798"/>
                    </a:lnTo>
                    <a:lnTo>
                      <a:pt x="101802" y="4719"/>
                    </a:lnTo>
                    <a:lnTo>
                      <a:pt x="91187" y="6906"/>
                    </a:lnTo>
                    <a:lnTo>
                      <a:pt x="85999" y="7827"/>
                    </a:lnTo>
                    <a:lnTo>
                      <a:pt x="81010" y="9093"/>
                    </a:lnTo>
                    <a:lnTo>
                      <a:pt x="76022" y="10014"/>
                    </a:lnTo>
                    <a:lnTo>
                      <a:pt x="71473" y="11625"/>
                    </a:lnTo>
                    <a:lnTo>
                      <a:pt x="67362" y="13179"/>
                    </a:lnTo>
                    <a:lnTo>
                      <a:pt x="63890" y="15021"/>
                    </a:lnTo>
                    <a:lnTo>
                      <a:pt x="60857" y="17266"/>
                    </a:lnTo>
                    <a:lnTo>
                      <a:pt x="58703" y="19453"/>
                    </a:lnTo>
                    <a:lnTo>
                      <a:pt x="58064" y="20661"/>
                    </a:lnTo>
                    <a:lnTo>
                      <a:pt x="57386" y="22273"/>
                    </a:lnTo>
                    <a:lnTo>
                      <a:pt x="56947" y="23827"/>
                    </a:lnTo>
                    <a:lnTo>
                      <a:pt x="56947" y="2538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Shape 39"/>
              <p:cNvSpPr/>
              <p:nvPr/>
            </p:nvSpPr>
            <p:spPr>
              <a:xfrm>
                <a:off x="7145336" y="3678237"/>
                <a:ext cx="1981199" cy="8556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3914"/>
                    </a:moveTo>
                    <a:lnTo>
                      <a:pt x="0" y="80148"/>
                    </a:lnTo>
                    <a:lnTo>
                      <a:pt x="480" y="86159"/>
                    </a:lnTo>
                    <a:lnTo>
                      <a:pt x="2596" y="92170"/>
                    </a:lnTo>
                    <a:lnTo>
                      <a:pt x="5192" y="97068"/>
                    </a:lnTo>
                    <a:lnTo>
                      <a:pt x="8846" y="103079"/>
                    </a:lnTo>
                    <a:lnTo>
                      <a:pt x="13557" y="109090"/>
                    </a:lnTo>
                    <a:lnTo>
                      <a:pt x="18750" y="113988"/>
                    </a:lnTo>
                    <a:lnTo>
                      <a:pt x="24519" y="120000"/>
                    </a:lnTo>
                    <a:lnTo>
                      <a:pt x="20384" y="115102"/>
                    </a:lnTo>
                    <a:lnTo>
                      <a:pt x="17211" y="109090"/>
                    </a:lnTo>
                    <a:lnTo>
                      <a:pt x="15096" y="104192"/>
                    </a:lnTo>
                    <a:lnTo>
                      <a:pt x="13557" y="99517"/>
                    </a:lnTo>
                    <a:lnTo>
                      <a:pt x="13076" y="94619"/>
                    </a:lnTo>
                    <a:lnTo>
                      <a:pt x="13076" y="89721"/>
                    </a:lnTo>
                    <a:lnTo>
                      <a:pt x="13557" y="84823"/>
                    </a:lnTo>
                    <a:lnTo>
                      <a:pt x="15096" y="81261"/>
                    </a:lnTo>
                    <a:lnTo>
                      <a:pt x="17211" y="76363"/>
                    </a:lnTo>
                    <a:lnTo>
                      <a:pt x="19326" y="72801"/>
                    </a:lnTo>
                    <a:lnTo>
                      <a:pt x="25576" y="65454"/>
                    </a:lnTo>
                    <a:lnTo>
                      <a:pt x="33942" y="58330"/>
                    </a:lnTo>
                    <a:lnTo>
                      <a:pt x="42788" y="52096"/>
                    </a:lnTo>
                    <a:lnTo>
                      <a:pt x="53269" y="47421"/>
                    </a:lnTo>
                    <a:lnTo>
                      <a:pt x="63653" y="42523"/>
                    </a:lnTo>
                    <a:lnTo>
                      <a:pt x="85576" y="34063"/>
                    </a:lnTo>
                    <a:lnTo>
                      <a:pt x="95480" y="30278"/>
                    </a:lnTo>
                    <a:lnTo>
                      <a:pt x="104903" y="26716"/>
                    </a:lnTo>
                    <a:lnTo>
                      <a:pt x="113269" y="25602"/>
                    </a:lnTo>
                    <a:lnTo>
                      <a:pt x="120000" y="23153"/>
                    </a:lnTo>
                    <a:lnTo>
                      <a:pt x="120000" y="0"/>
                    </a:lnTo>
                    <a:lnTo>
                      <a:pt x="111634" y="4897"/>
                    </a:lnTo>
                    <a:lnTo>
                      <a:pt x="102788" y="8460"/>
                    </a:lnTo>
                    <a:lnTo>
                      <a:pt x="84038" y="15807"/>
                    </a:lnTo>
                    <a:lnTo>
                      <a:pt x="64711" y="20705"/>
                    </a:lnTo>
                    <a:lnTo>
                      <a:pt x="46442" y="28051"/>
                    </a:lnTo>
                    <a:lnTo>
                      <a:pt x="37596" y="31614"/>
                    </a:lnTo>
                    <a:lnTo>
                      <a:pt x="29711" y="35176"/>
                    </a:lnTo>
                    <a:lnTo>
                      <a:pt x="21923" y="40074"/>
                    </a:lnTo>
                    <a:lnTo>
                      <a:pt x="15673" y="44972"/>
                    </a:lnTo>
                    <a:lnTo>
                      <a:pt x="9903" y="50983"/>
                    </a:lnTo>
                    <a:lnTo>
                      <a:pt x="5192" y="56994"/>
                    </a:lnTo>
                    <a:lnTo>
                      <a:pt x="2115" y="65454"/>
                    </a:lnTo>
                    <a:lnTo>
                      <a:pt x="0" y="73914"/>
                    </a:lnTo>
                    <a:lnTo>
                      <a:pt x="0" y="73914"/>
                    </a:lnTo>
                    <a:close/>
                  </a:path>
                </a:pathLst>
              </a:custGeom>
              <a:gradFill>
                <a:gsLst>
                  <a:gs pos="0">
                    <a:srgbClr val="002D86"/>
                  </a:gs>
                  <a:gs pos="100000">
                    <a:schemeClr val="dk2"/>
                  </a:gs>
                </a:gsLst>
                <a:lin ang="2700000" scaled="0"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Shape 40"/>
            <p:cNvSpPr/>
            <p:nvPr/>
          </p:nvSpPr>
          <p:spPr>
            <a:xfrm>
              <a:off x="5273675" y="2128836"/>
              <a:ext cx="2897186" cy="243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296" y="88876"/>
                  </a:moveTo>
                  <a:lnTo>
                    <a:pt x="51324" y="86671"/>
                  </a:lnTo>
                  <a:lnTo>
                    <a:pt x="61567" y="84465"/>
                  </a:lnTo>
                  <a:lnTo>
                    <a:pt x="70923" y="82668"/>
                  </a:lnTo>
                  <a:lnTo>
                    <a:pt x="79442" y="80462"/>
                  </a:lnTo>
                  <a:lnTo>
                    <a:pt x="87073" y="78175"/>
                  </a:lnTo>
                  <a:lnTo>
                    <a:pt x="93867" y="75970"/>
                  </a:lnTo>
                  <a:lnTo>
                    <a:pt x="100139" y="73274"/>
                  </a:lnTo>
                  <a:lnTo>
                    <a:pt x="105209" y="71068"/>
                  </a:lnTo>
                  <a:lnTo>
                    <a:pt x="109756" y="67964"/>
                  </a:lnTo>
                  <a:lnTo>
                    <a:pt x="113466" y="65350"/>
                  </a:lnTo>
                  <a:lnTo>
                    <a:pt x="116027" y="61756"/>
                  </a:lnTo>
                  <a:lnTo>
                    <a:pt x="118275" y="58162"/>
                  </a:lnTo>
                  <a:lnTo>
                    <a:pt x="119425" y="54649"/>
                  </a:lnTo>
                  <a:lnTo>
                    <a:pt x="120000" y="50156"/>
                  </a:lnTo>
                  <a:lnTo>
                    <a:pt x="119686" y="45745"/>
                  </a:lnTo>
                  <a:lnTo>
                    <a:pt x="118588" y="40844"/>
                  </a:lnTo>
                  <a:lnTo>
                    <a:pt x="117125" y="37331"/>
                  </a:lnTo>
                  <a:lnTo>
                    <a:pt x="114878" y="33328"/>
                  </a:lnTo>
                  <a:lnTo>
                    <a:pt x="112055" y="29734"/>
                  </a:lnTo>
                  <a:lnTo>
                    <a:pt x="108658" y="26221"/>
                  </a:lnTo>
                  <a:lnTo>
                    <a:pt x="104947" y="22627"/>
                  </a:lnTo>
                  <a:lnTo>
                    <a:pt x="100714" y="19115"/>
                  </a:lnTo>
                  <a:lnTo>
                    <a:pt x="92456" y="12825"/>
                  </a:lnTo>
                  <a:lnTo>
                    <a:pt x="88222" y="10211"/>
                  </a:lnTo>
                  <a:lnTo>
                    <a:pt x="84250" y="7515"/>
                  </a:lnTo>
                  <a:lnTo>
                    <a:pt x="80278" y="5309"/>
                  </a:lnTo>
                  <a:lnTo>
                    <a:pt x="77142" y="3512"/>
                  </a:lnTo>
                  <a:lnTo>
                    <a:pt x="74320" y="2205"/>
                  </a:lnTo>
                  <a:lnTo>
                    <a:pt x="72334" y="816"/>
                  </a:lnTo>
                  <a:lnTo>
                    <a:pt x="70923" y="408"/>
                  </a:lnTo>
                  <a:lnTo>
                    <a:pt x="70348" y="0"/>
                  </a:lnTo>
                  <a:lnTo>
                    <a:pt x="78292" y="4411"/>
                  </a:lnTo>
                  <a:lnTo>
                    <a:pt x="86498" y="9720"/>
                  </a:lnTo>
                  <a:lnTo>
                    <a:pt x="94442" y="15112"/>
                  </a:lnTo>
                  <a:lnTo>
                    <a:pt x="101811" y="20830"/>
                  </a:lnTo>
                  <a:lnTo>
                    <a:pt x="105209" y="23526"/>
                  </a:lnTo>
                  <a:lnTo>
                    <a:pt x="108083" y="26630"/>
                  </a:lnTo>
                  <a:lnTo>
                    <a:pt x="110905" y="29734"/>
                  </a:lnTo>
                  <a:lnTo>
                    <a:pt x="113466" y="32838"/>
                  </a:lnTo>
                  <a:lnTo>
                    <a:pt x="115452" y="35942"/>
                  </a:lnTo>
                  <a:lnTo>
                    <a:pt x="116864" y="39046"/>
                  </a:lnTo>
                  <a:lnTo>
                    <a:pt x="117700" y="42641"/>
                  </a:lnTo>
                  <a:lnTo>
                    <a:pt x="118275" y="45745"/>
                  </a:lnTo>
                  <a:lnTo>
                    <a:pt x="118013" y="48849"/>
                  </a:lnTo>
                  <a:lnTo>
                    <a:pt x="117125" y="51953"/>
                  </a:lnTo>
                  <a:lnTo>
                    <a:pt x="115714" y="54649"/>
                  </a:lnTo>
                  <a:lnTo>
                    <a:pt x="113466" y="57345"/>
                  </a:lnTo>
                  <a:lnTo>
                    <a:pt x="110905" y="59550"/>
                  </a:lnTo>
                  <a:lnTo>
                    <a:pt x="107770" y="61756"/>
                  </a:lnTo>
                  <a:lnTo>
                    <a:pt x="104372" y="63553"/>
                  </a:lnTo>
                  <a:lnTo>
                    <a:pt x="100400" y="65350"/>
                  </a:lnTo>
                  <a:lnTo>
                    <a:pt x="95853" y="67066"/>
                  </a:lnTo>
                  <a:lnTo>
                    <a:pt x="91358" y="68863"/>
                  </a:lnTo>
                  <a:lnTo>
                    <a:pt x="81114" y="71558"/>
                  </a:lnTo>
                  <a:lnTo>
                    <a:pt x="70609" y="74172"/>
                  </a:lnTo>
                  <a:lnTo>
                    <a:pt x="59268" y="76868"/>
                  </a:lnTo>
                  <a:lnTo>
                    <a:pt x="48240" y="79074"/>
                  </a:lnTo>
                  <a:lnTo>
                    <a:pt x="37421" y="81279"/>
                  </a:lnTo>
                  <a:lnTo>
                    <a:pt x="27229" y="83975"/>
                  </a:lnTo>
                  <a:lnTo>
                    <a:pt x="22682" y="85282"/>
                  </a:lnTo>
                  <a:lnTo>
                    <a:pt x="18449" y="87079"/>
                  </a:lnTo>
                  <a:lnTo>
                    <a:pt x="14477" y="88386"/>
                  </a:lnTo>
                  <a:lnTo>
                    <a:pt x="10766" y="90183"/>
                  </a:lnTo>
                  <a:lnTo>
                    <a:pt x="7682" y="91980"/>
                  </a:lnTo>
                  <a:lnTo>
                    <a:pt x="4808" y="93778"/>
                  </a:lnTo>
                  <a:lnTo>
                    <a:pt x="2822" y="95983"/>
                  </a:lnTo>
                  <a:lnTo>
                    <a:pt x="1149" y="98189"/>
                  </a:lnTo>
                  <a:lnTo>
                    <a:pt x="313" y="100394"/>
                  </a:lnTo>
                  <a:lnTo>
                    <a:pt x="0" y="103090"/>
                  </a:lnTo>
                  <a:lnTo>
                    <a:pt x="574" y="105786"/>
                  </a:lnTo>
                  <a:lnTo>
                    <a:pt x="1411" y="108400"/>
                  </a:lnTo>
                  <a:lnTo>
                    <a:pt x="2822" y="110687"/>
                  </a:lnTo>
                  <a:lnTo>
                    <a:pt x="5121" y="112893"/>
                  </a:lnTo>
                  <a:lnTo>
                    <a:pt x="7369" y="114690"/>
                  </a:lnTo>
                  <a:lnTo>
                    <a:pt x="10243" y="116405"/>
                  </a:lnTo>
                  <a:lnTo>
                    <a:pt x="13641" y="118202"/>
                  </a:lnTo>
                  <a:lnTo>
                    <a:pt x="17038" y="120000"/>
                  </a:lnTo>
                  <a:lnTo>
                    <a:pt x="13902" y="117794"/>
                  </a:lnTo>
                  <a:lnTo>
                    <a:pt x="11341" y="115507"/>
                  </a:lnTo>
                  <a:lnTo>
                    <a:pt x="9094" y="113301"/>
                  </a:lnTo>
                  <a:lnTo>
                    <a:pt x="7682" y="111095"/>
                  </a:lnTo>
                  <a:lnTo>
                    <a:pt x="6533" y="108890"/>
                  </a:lnTo>
                  <a:lnTo>
                    <a:pt x="6271" y="106684"/>
                  </a:lnTo>
                  <a:lnTo>
                    <a:pt x="6533" y="104397"/>
                  </a:lnTo>
                  <a:lnTo>
                    <a:pt x="7369" y="102682"/>
                  </a:lnTo>
                  <a:lnTo>
                    <a:pt x="9094" y="100394"/>
                  </a:lnTo>
                  <a:lnTo>
                    <a:pt x="11080" y="98679"/>
                  </a:lnTo>
                  <a:lnTo>
                    <a:pt x="14216" y="96882"/>
                  </a:lnTo>
                  <a:lnTo>
                    <a:pt x="17874" y="95085"/>
                  </a:lnTo>
                  <a:lnTo>
                    <a:pt x="22108" y="93287"/>
                  </a:lnTo>
                  <a:lnTo>
                    <a:pt x="27543" y="91572"/>
                  </a:lnTo>
                  <a:lnTo>
                    <a:pt x="33501" y="90183"/>
                  </a:lnTo>
                  <a:lnTo>
                    <a:pt x="40296" y="88876"/>
                  </a:lnTo>
                  <a:lnTo>
                    <a:pt x="40296" y="88876"/>
                  </a:lnTo>
                  <a:close/>
                </a:path>
              </a:pathLst>
            </a:custGeom>
            <a:gradFill>
              <a:gsLst>
                <a:gs pos="0">
                  <a:srgbClr val="002B8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>
              <a:off x="0" y="0"/>
              <a:ext cx="9140825" cy="2819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6129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43000" marR="0" lvl="2" indent="-12191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00200" marR="0" lvl="3" indent="-1397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57400" marR="0" lvl="4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397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ctrTitle"/>
          </p:nvPr>
        </p:nvSpPr>
        <p:spPr>
          <a:xfrm>
            <a:off x="685800" y="838200"/>
            <a:ext cx="7619999" cy="1904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Times New Roman"/>
              <a:buNone/>
            </a:pPr>
            <a:r>
              <a:rPr lang="en-US" sz="46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Chapter 6</a:t>
            </a:r>
            <a:br>
              <a:rPr lang="en-US" sz="46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6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Enlightenment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subTitle" idx="1"/>
          </p:nvPr>
        </p:nvSpPr>
        <p:spPr>
          <a:xfrm>
            <a:off x="838200" y="3581400"/>
            <a:ext cx="7553325" cy="2209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Noto Sans Symbols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 Standard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Noto Sans Symbols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10.1.3, 10.2.1, 10.2.2, 10.2.3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000" b="1" i="0" u="none" strike="noStrike" cap="none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Enlightenment</a:t>
            </a:r>
            <a:r>
              <a:rPr lang="en-US" sz="4000" b="1" i="0" u="none" strike="noStrike" cap="none" dirty="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 in Europe (1700’s)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4419599" cy="556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Intellectual movement 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Stressed reason &amp; thought &amp; power of individual.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 of Reason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Promoted:</a:t>
            </a:r>
          </a:p>
          <a:p>
            <a:pPr marL="1371600" marR="0" lvl="2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AutoNum type="arabicPeriod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Belief in progress</a:t>
            </a:r>
          </a:p>
          <a:p>
            <a:pPr marL="1371600" marR="0" lvl="2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AutoNum type="arabicPeriod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secular outlook</a:t>
            </a:r>
          </a:p>
          <a:p>
            <a:pPr marL="1371600" marR="0" lvl="2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AutoNum type="arabicPeriod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Faith </a:t>
            </a:r>
            <a:r>
              <a:rPr lang="en-US" sz="25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science</a:t>
            </a:r>
          </a:p>
          <a:p>
            <a:pPr marL="971550" lvl="1" indent="-457200">
              <a:lnSpc>
                <a:spcPct val="90000"/>
              </a:lnSpc>
              <a:spcBef>
                <a:spcPts val="500"/>
              </a:spcBef>
              <a:buClr>
                <a:schemeClr val="lt2"/>
              </a:buClr>
            </a:pPr>
            <a:r>
              <a:rPr lang="en-US" sz="29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Turning Point</a:t>
            </a:r>
          </a:p>
          <a:p>
            <a:pPr marL="1371600" lvl="2" indent="-457200">
              <a:lnSpc>
                <a:spcPct val="90000"/>
              </a:lnSpc>
              <a:spcBef>
                <a:spcPts val="500"/>
              </a:spcBef>
            </a:pPr>
            <a:r>
              <a:rPr lang="en-US" sz="25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Europeans changed their way of thinking about the role of government</a:t>
            </a:r>
            <a:endParaRPr lang="en-US" sz="25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Shape 141" descr="enlighten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1143000"/>
            <a:ext cx="4190999" cy="548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Times New Roman"/>
              <a:buNone/>
            </a:pPr>
            <a:r>
              <a:rPr lang="en-US" sz="40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Philosophers 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8610599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People can apply reason to all aspects of life.</a:t>
            </a:r>
          </a:p>
          <a:p>
            <a:pPr marL="609600" marR="0" lvl="0" indent="-609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Five Concepts of their core beliefs:</a:t>
            </a:r>
          </a:p>
          <a:p>
            <a:pPr marL="990600" marR="0" lvl="1" indent="-533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Tahoma"/>
              <a:buAutoNum type="arabicPeriod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Reason</a:t>
            </a: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truth discovered through reason or logical thinking</a:t>
            </a:r>
          </a:p>
          <a:p>
            <a:pPr marL="990600" marR="0" lvl="1" indent="-533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Tahoma"/>
              <a:buAutoNum type="arabicPeriod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Nature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what is natural is good &amp; reasonable </a:t>
            </a:r>
          </a:p>
          <a:p>
            <a:pPr marL="990600" marR="0" lvl="1" indent="-533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Tahoma"/>
              <a:buAutoNum type="arabicPeriod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Happiness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should seek well-being on earth</a:t>
            </a:r>
          </a:p>
          <a:p>
            <a:pPr marL="990600" marR="0" lvl="1" indent="-533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Tahoma"/>
              <a:buAutoNum type="arabicPeriod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society &amp; humankind could improve</a:t>
            </a:r>
          </a:p>
          <a:p>
            <a:pPr marL="990600" marR="0" lvl="1" indent="-533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Tahoma"/>
              <a:buAutoNum type="arabicPeriod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Liberty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called for liberties won during Bill of Rights &amp; Glorious Revolution.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228600" y="228600"/>
            <a:ext cx="4648199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Thomas Hobbes</a:t>
            </a:r>
            <a:r>
              <a:rPr lang="en-US" sz="25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English political thinker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 said h</a:t>
            </a:r>
            <a:r>
              <a:rPr lang="en-US" sz="25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umans </a:t>
            </a:r>
            <a:r>
              <a:rPr lang="en-US" sz="2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 naturally selfish &amp; wicked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Government creates order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People hand over rights to strong ruler, exchange gain law and order (</a:t>
            </a: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Contract</a:t>
            </a: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Favored absolute monarchy</a:t>
            </a:r>
          </a:p>
        </p:txBody>
      </p:sp>
      <p:pic>
        <p:nvPicPr>
          <p:cNvPr id="153" name="Shape 153" descr="Thomas Hobb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304800"/>
            <a:ext cx="3962399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228600" y="0"/>
            <a:ext cx="4190999" cy="6629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John </a:t>
            </a:r>
            <a:r>
              <a:rPr lang="en-US" sz="25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Locke</a:t>
            </a:r>
            <a:r>
              <a:rPr lang="en-US" sz="25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English political thinker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Favored self-government 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people have right to life, liberty, &amp; property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Purpose of government to protect peoples rights</a:t>
            </a:r>
          </a:p>
          <a:p>
            <a:pPr lvl="2" indent="-228600">
              <a:lnSpc>
                <a:spcPct val="90000"/>
              </a:lnSpc>
              <a:spcBef>
                <a:spcPts val="5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People have the right to rebel against an oppressive government</a:t>
            </a:r>
            <a:r>
              <a:rPr lang="en-US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Said the most fundamental duty of government was to protect the rights of its citizens. </a:t>
            </a:r>
            <a:endParaRPr lang="en-US"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Shape 159" descr="John_Lock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228600"/>
            <a:ext cx="4495800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304800" y="304800"/>
            <a:ext cx="4267199" cy="6248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Voltaire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 writer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Used satire against opponents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Wrote 70 books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Fought for tolerance, reason, freedom of religion, and freedom of speech</a:t>
            </a:r>
          </a:p>
        </p:txBody>
      </p:sp>
      <p:pic>
        <p:nvPicPr>
          <p:cNvPr id="166" name="Shape 166" descr="voltai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304800"/>
            <a:ext cx="4267199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228600" y="228600"/>
            <a:ext cx="44958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Charles-Louis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Montesquieu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 writer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Believed Britain best-governed &amp; political balanced country.</a:t>
            </a:r>
          </a:p>
          <a:p>
            <a:pPr lvl="0" indent="-342900">
              <a:spcBef>
                <a:spcPts val="480"/>
              </a:spcBef>
            </a:pP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Proposed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“Separation of Powers”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</a:t>
            </a:r>
            <a:r>
              <a:rPr lang="en-US" sz="2400" b="1" dirty="0" smtClean="0">
                <a:solidFill>
                  <a:srgbClr val="FF0000"/>
                </a:solidFill>
              </a:rPr>
              <a:t>prevent tyranny by acting as a check on power</a:t>
            </a:r>
            <a:endParaRPr lang="en-US" sz="2400" b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 influenced the US Constitution-3 branches of government</a:t>
            </a:r>
            <a:endParaRPr lang="en-US"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C00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Legislative branch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makes laws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C00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Executive branch 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carry out laws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C00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Judicial branch 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interpret laws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24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Shape 172" descr="Charles de Secondat, Baron de Montesqu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304800"/>
            <a:ext cx="4190999" cy="62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228600" y="304800"/>
            <a:ext cx="47244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Jean Jacques </a:t>
            </a:r>
            <a:r>
              <a:rPr lang="en-US" sz="2200" b="1" i="0" u="none" strike="noStrike" cap="none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Rousseau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 writer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Disagreed with other thinkers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“Civilization corrupted people’s natural goodness”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good government - freely formed by people &amp; guided by “general will” of society.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200" b="1" i="1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Contract</a:t>
            </a:r>
            <a:r>
              <a:rPr lang="en-US" sz="22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Agreement between people and their government.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people are equal &amp; titles of nobility should be abolished.</a:t>
            </a:r>
          </a:p>
        </p:txBody>
      </p:sp>
      <p:pic>
        <p:nvPicPr>
          <p:cNvPr id="178" name="Shape 178" descr="240px-Jean-Jacques_Rousseau_%28painted_portrait%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5400" y="304800"/>
            <a:ext cx="3733800" cy="62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228600" y="228600"/>
            <a:ext cx="4800600" cy="6400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 err="1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Bonesana</a:t>
            </a:r>
            <a:r>
              <a:rPr lang="en-US" sz="2200" b="1" i="0" u="none" strike="noStrike" cap="none" dirty="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200" b="1" i="0" u="none" strike="noStrike" cap="none" dirty="0" err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Beccaria</a:t>
            </a:r>
            <a:endParaRPr lang="en-US" sz="2200" b="1" i="0" u="none" strike="noStrike" cap="none" dirty="0">
              <a:solidFill>
                <a:srgbClr val="FF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Italian philosopher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Believed 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laws existed to preserve social order, not avenge crimes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Said that a Person </a:t>
            </a:r>
            <a:r>
              <a:rPr lang="en-US" sz="22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accused of crime should receive a speedy trial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Said torture should be outlawed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Thought laws existed to keep order</a:t>
            </a:r>
            <a:endParaRPr lang="en-US" sz="22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Degree of 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punishment should fit crime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Believed 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capital punishment should be abolished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Based belief on idea that 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governments should seek the greatest good for the greatest number people</a:t>
            </a:r>
          </a:p>
        </p:txBody>
      </p:sp>
      <p:pic>
        <p:nvPicPr>
          <p:cNvPr id="184" name="Shape 184" descr="beccar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1600" y="304800"/>
            <a:ext cx="3733800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Garamond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Women &amp; the Enlightenment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4953000" cy="548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Mary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Astell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wrote 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400" b="0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Serious Proposal to the Ladies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addressed lack of educational opportunities for ladies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“If all men are born free, how is it that all women are born slaves?”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Mary Wollstonecraft</a:t>
            </a:r>
            <a:r>
              <a:rPr lang="en-US" sz="24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wrote essay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4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Vindication of the Rights of Women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–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women like men, </a:t>
            </a: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should devote themselves to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education to become virtuous and useful.</a:t>
            </a:r>
          </a:p>
        </p:txBody>
      </p:sp>
      <p:pic>
        <p:nvPicPr>
          <p:cNvPr id="191" name="Shape 191" descr="wollstonecraft-m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1600" y="1219200"/>
            <a:ext cx="3733800" cy="533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400" b="1" i="0" u="none" strike="noStrike" cap="none">
              <a:solidFill>
                <a:schemeClr val="lt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97" name="Shape 19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0" y="11112"/>
            <a:ext cx="9158286" cy="684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nlightenment_Philosophers__Locke__Voltaire__and_Montesquieu_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6744" y="416697"/>
            <a:ext cx="8771036" cy="5847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Thomas Hobbes believed that people: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Should have freedom of expression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selfish and wicked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Should have natural rights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kind and generous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Thomas Hobbes believed that people: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Should have freedom of expression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dirty="0">
                <a:solidFill>
                  <a:srgbClr val="00B0F0"/>
                </a:solidFill>
              </a:rPr>
              <a:t>Are selfish and wicked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Should have natural rights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kind and generous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2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John Locke argued that people: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dirty="0"/>
              <a:t>Are by nature selfish and ambitious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better off when they allow themselves to be ruled by a monarch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Use their intuition to make sense of their experiences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Have the right to rebel against an oppressive government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2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John Locke argued that people: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by nature selfish and ambitious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Are better off when they allow themselves to be ruled by a monarch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Use their intuition to make sense of their experiences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strike="noStrike" cap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Have the right to rebel against an oppressive government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3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Montesquieu developed which of the following ideas: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speech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Separation of powers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expression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Religious freedom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3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Montesquieu developed which of the following ideas: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speech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Separation of powers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expression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Religious freedom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4"/>
            </a:pPr>
            <a:r>
              <a:rPr lang="en-US" sz="40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Rousseau believed that the only good government was one that:</a:t>
            </a:r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Was freely formed by the people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nobility should be the decision-making branch of the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rights of the individual are limited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Needs one absolute ruler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4"/>
            </a:pPr>
            <a:r>
              <a:rPr lang="en-US" sz="40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Rousseau believed that the only good government was one that:</a:t>
            </a:r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Was freely formed by the people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nobility should be the decision-making branch of the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rights of the individual are limited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Needs one absolute ruler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5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The Enlightenment idea of a social contract was an agreement between: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Nations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God and humanity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Church and the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 individuals to create a society and a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5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The Enlightenment idea of a social contract was an agreement between: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Nations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God and humanity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Church and the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Free individuals to create a society and a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6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Locke and Rousseau would be most likely to support: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return to feudalism in Europe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government ruled by a divine right monarchy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right of citizens to decide the best form of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society ruled by the Catholic Church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6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Locke and Rousseau would be most likely to support: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return to feudalism in Europe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government ruled by a divine right monarchy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The right of citizens to decide the best form of government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society ruled by the Catholic Church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7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What did Voltaire NOT fight for?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Tolerance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religious belief/speech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Women’s rights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Reason 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7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What did Voltaire NOT fight for?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Tolerance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Freedom of religious belief/speech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Women’s rights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Reason 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8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In her writings, Mary Wollstonecraft argues that: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liberating promise of the French Revolution must be extended all people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British life is threatening by the revolutionary chaos in France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Burke is correct in his defense of inherited privilege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Women should devote themselves to education 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8"/>
            </a:pPr>
            <a:r>
              <a:rPr lang="en-US" sz="44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In her writings, Mary Wollstonecraft argues that: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liberating promise of the French Revolution must be extended all people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British life is threatening by the revolutionary chaos in France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Burke is correct in his defense of inherited privilege 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Women should devote themselves to education</a:t>
            </a: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9"/>
            </a:pPr>
            <a:r>
              <a:rPr lang="en-US" sz="32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John Locke believed that the most fundamental duty of government was to: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Protect the rights of its citizens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Keep out foreign invaders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Regulate trade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Hold elections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9"/>
            </a:pPr>
            <a:r>
              <a:rPr lang="en-US" sz="32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John Locke believed that the most fundamental duty of government was to: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Protect the rights of its citizens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Keep out foreign invaders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Regulate trade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Hold elections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10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What did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Beccaria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 NOT believe in?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Torture should be outlawed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People accused of a crime should have a speedy trial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Capital punishment should be allowed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Laws existed to keep order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3819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Garamond"/>
              <a:buAutoNum type="arabicPeriod" startAt="10"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What did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Beccaria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Garamond"/>
                <a:ea typeface="Garamond"/>
                <a:cs typeface="Garamond"/>
                <a:sym typeface="Garamond"/>
              </a:rPr>
              <a:t> NOT believe in?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Torture should be outlawed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People accused of a crime should have a speedy trial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Capital punishment should be allowed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AutoNum type="alphaUcPeriod"/>
            </a:pPr>
            <a:r>
              <a:rPr lang="en-US" sz="3200" b="0" i="0" u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Laws existed to keep order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457200" y="285750"/>
            <a:ext cx="8229600" cy="11318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The Enlightenment Spreads</a:t>
            </a:r>
            <a:br>
              <a:rPr lang="en-US" sz="4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40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Section 3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304800" y="1752600"/>
            <a:ext cx="8610599" cy="480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Enlightenment ideals reflected in arts, music, literature, painting and architecture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1700’s Paris cultural and intellectual capital of Europe and 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Americas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indent="-285750">
              <a:spcBef>
                <a:spcPts val="480"/>
              </a:spcBef>
              <a:buClr>
                <a:schemeClr val="accent2"/>
              </a:buClr>
            </a:pPr>
            <a:r>
              <a:rPr lang="en-US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Enlightenment ideas influenced:</a:t>
            </a:r>
          </a:p>
          <a:p>
            <a:pPr lvl="1" indent="-285750">
              <a:spcBef>
                <a:spcPts val="480"/>
              </a:spcBef>
            </a:pPr>
            <a:r>
              <a:rPr lang="en-US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European thinkers, European artists and the literate middle class</a:t>
            </a:r>
          </a:p>
          <a:p>
            <a:pPr lvl="1" indent="-285750">
              <a:spcBef>
                <a:spcPts val="480"/>
              </a:spcBef>
            </a:pPr>
            <a:r>
              <a:rPr lang="en-US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Swept through European society &amp; colonial America</a:t>
            </a:r>
            <a:endParaRPr lang="en-US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Thinkers gathered at </a:t>
            </a:r>
            <a:r>
              <a:rPr lang="en-US" sz="2400" b="1" i="0" u="none" dirty="0">
                <a:latin typeface="Times New Roman"/>
                <a:ea typeface="Times New Roman"/>
                <a:cs typeface="Times New Roman"/>
                <a:sym typeface="Times New Roman"/>
              </a:rPr>
              <a:t>Salons</a:t>
            </a:r>
            <a:r>
              <a:rPr lang="en-US" sz="2400" b="0" i="0" u="none" dirty="0">
                <a:latin typeface="Times New Roman"/>
                <a:ea typeface="Times New Roman"/>
                <a:cs typeface="Times New Roman"/>
                <a:sym typeface="Times New Roman"/>
              </a:rPr>
              <a:t> – social gatherings at mansions of wealthy women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Denis Diderot</a:t>
            </a:r>
            <a:r>
              <a:rPr lang="en-US" sz="24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 – creates Encyclopedia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Helped spread Enlightenment thinking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 descr="Image:ENC 1-NA5 600px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Shape 275" descr="Image:Louis-Michel van Loo 0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Neoclassical Style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228600" y="990600"/>
            <a:ext cx="4190999" cy="556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8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800" b="1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classical</a:t>
            </a:r>
            <a:r>
              <a:rPr lang="en-US" sz="28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Emphasized elegance and simplicity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Ideas of Greeks and Romans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800" b="1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Baroque style</a:t>
            </a:r>
            <a:r>
              <a:rPr lang="en-US" sz="28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Grand, ornate designs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Dominated art of 1600s and 1700s</a:t>
            </a:r>
          </a:p>
        </p:txBody>
      </p:sp>
      <p:pic>
        <p:nvPicPr>
          <p:cNvPr id="282" name="Shape 282" descr="Image:Castle tri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1066800"/>
            <a:ext cx="4495800" cy="548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Shape 283" descr="Image:BarocciAenea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9599" y="1066801"/>
            <a:ext cx="4495800" cy="548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Music and Literature</a:t>
            </a:r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228600" y="1219200"/>
            <a:ext cx="4576761" cy="533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6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music style – classical</a:t>
            </a:r>
            <a:r>
              <a:rPr lang="en-US" sz="26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Haydn, Mozart, Beethoven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600" b="0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Composed music that was elegant and original.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6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Writers wrote novels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600" b="1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Henry Fielding</a:t>
            </a:r>
            <a:r>
              <a:rPr lang="en-US" sz="26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2600" b="0" i="1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Tom Jones 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6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Helped create many features of the modern novel</a:t>
            </a:r>
          </a:p>
        </p:txBody>
      </p:sp>
      <p:pic>
        <p:nvPicPr>
          <p:cNvPr id="290" name="Shape 290" descr="Haydn portrait by Thomas Hardy, 17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5362" y="1371600"/>
            <a:ext cx="4110036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Shape 291" descr="Drawing of Mozart in silverpoint, made by Dora Stock during Mozart's visit to Dresden, April 17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7587" y="1371600"/>
            <a:ext cx="4087812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Shape 292" descr="A portrait by Joseph Karl Stieler, 18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5362" y="1371600"/>
            <a:ext cx="4110036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4087" y="1381125"/>
            <a:ext cx="4151312" cy="51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 descr="200px-Henry_Field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05362" y="1382712"/>
            <a:ext cx="4110036" cy="5170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 descr="TomJonesTitl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64087" y="1411287"/>
            <a:ext cx="4170361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228600" y="304800"/>
            <a:ext cx="4419599" cy="6248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Enlightened despots</a:t>
            </a:r>
            <a:r>
              <a:rPr lang="en-US" sz="2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“Enlightened absolute rulers”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Followed Enlightenment ideas but were unwilling to give up too much power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endParaRPr lang="en-US" sz="2400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None/>
            </a:pPr>
            <a:endParaRPr lang="en-US" sz="2400" b="0" i="0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Frederick the Great</a:t>
            </a:r>
            <a:r>
              <a:rPr lang="en-US" sz="24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king of Prussia (1740 to 1786)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Granted religious freedoms, reduced censorship, improved education, reformed justice system, abolished torture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pic>
        <p:nvPicPr>
          <p:cNvPr id="301" name="Shape 301" descr="Frederick II, aged 68, by Anton Graf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304800"/>
            <a:ext cx="4267199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152400" y="381000"/>
            <a:ext cx="4495800" cy="6096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Catherine the Great – Russia</a:t>
            </a:r>
            <a:r>
              <a:rPr lang="en-US" sz="2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(1762-1796)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Read works of philosophers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Led to proposals on reforms to Russia’s laws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Wanted to end serfdom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Gave power to nobles over serfs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Allowed religious tolerance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Abolished torture &amp; capital punishment</a:t>
            </a:r>
          </a:p>
        </p:txBody>
      </p:sp>
      <p:pic>
        <p:nvPicPr>
          <p:cNvPr id="307" name="Shape 307" descr="Image:Katarina den stor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457200"/>
            <a:ext cx="4190999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Theory of Absolutism</a:t>
            </a:r>
          </a:p>
        </p:txBody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304800" y="1417637"/>
            <a:ext cx="4114800" cy="51355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Noto Sans Symbols"/>
              <a:buChar char="■"/>
            </a:pPr>
            <a:r>
              <a:rPr lang="en-US" sz="22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Absolute monarchs </a:t>
            </a:r>
            <a:r>
              <a:rPr lang="en-US" sz="22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kings or queens who held all of the power within their states </a:t>
            </a:r>
            <a:r>
              <a:rPr lang="en-US" sz="2200" b="0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boundaries. Use divine right to justify their power. </a:t>
            </a:r>
            <a:endParaRPr lang="en-US" sz="2200" b="0" i="0" u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2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Goal </a:t>
            </a:r>
            <a:r>
              <a:rPr lang="en-US" sz="22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– control every aspect of society.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Believed in</a:t>
            </a:r>
            <a:r>
              <a:rPr lang="en-US" sz="2200" b="0" i="0" u="none" strike="noStrike" cap="none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divine right 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</a:t>
            </a:r>
            <a:r>
              <a:rPr lang="en-US" sz="22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idea that God created the monarchy</a:t>
            </a:r>
            <a:r>
              <a:rPr lang="en-US" sz="22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2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Monarch acted as God’s representative 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2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Absolute </a:t>
            </a:r>
            <a:r>
              <a:rPr lang="en-US" sz="2200" b="0" i="0" u="none" strike="noStrike" cap="none" dirty="0" smtClean="0">
                <a:latin typeface="Times New Roman"/>
                <a:ea typeface="Times New Roman"/>
                <a:cs typeface="Times New Roman"/>
                <a:sym typeface="Times New Roman"/>
              </a:rPr>
              <a:t>monarchs- </a:t>
            </a:r>
            <a:r>
              <a:rPr lang="en-US" sz="22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king </a:t>
            </a:r>
            <a:r>
              <a:rPr lang="en-US" sz="2200" b="1" i="0" u="sng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</a:t>
            </a:r>
            <a:r>
              <a:rPr lang="en-US" sz="22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answers </a:t>
            </a:r>
            <a:r>
              <a:rPr lang="en-US" sz="22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God. </a:t>
            </a:r>
          </a:p>
        </p:txBody>
      </p:sp>
      <p:pic>
        <p:nvPicPr>
          <p:cNvPr id="314" name="Shape 3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9600" y="1523999"/>
            <a:ext cx="4305299" cy="502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History 101 - Divine Right of King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9600" y="1269934"/>
            <a:ext cx="4724400" cy="5407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03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showWhenStopped="0">
                <p:cTn id="3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Shape 327" descr="Image:King John of England signs the Magna Carta - Illustration from Cassell's History of England - Century Edition - published circa 19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8006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 descr="Image:Magna Cart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4400" y="0"/>
            <a:ext cx="44195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304800" y="304800"/>
            <a:ext cx="4419599" cy="6172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Charles I</a:t>
            </a:r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Wanted money, taxed people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Petition of Rights</a:t>
            </a: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demanded end to: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Taxing without Parliaments consent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Imprisoning citizens illegally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Housing troops in citizens homes</a:t>
            </a:r>
          </a:p>
          <a:p>
            <a:pPr marL="990600" marR="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Maintaining army in peacetime</a:t>
            </a:r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Charles signs to get funds, then ignores</a:t>
            </a:r>
          </a:p>
        </p:txBody>
      </p:sp>
      <p:pic>
        <p:nvPicPr>
          <p:cNvPr id="341" name="Shape 341" descr="Image:Charles II of England in Coronation rob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533400"/>
            <a:ext cx="3914774" cy="57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152400" y="228600"/>
            <a:ext cx="4724400" cy="6476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1689, the Glorious Revolution guaranteed that England's system of government had become a </a:t>
            </a:r>
            <a:r>
              <a:rPr lang="en-US" sz="2400" b="1" i="0" u="none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Constitutional Monarchy</a:t>
            </a:r>
            <a:r>
              <a:rPr lang="en-US" sz="2400" b="0" i="0" u="none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powers of the ruler are restricted by the constitution &amp; laws of the country</a:t>
            </a:r>
            <a:r>
              <a:rPr lang="en-US" sz="2400" b="0" i="0" u="none" dirty="0" smtClean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sz="2400" b="0" i="0" u="none" dirty="0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3" name="Shape 353" descr="Image:Queen Mary II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3429000"/>
            <a:ext cx="4038599" cy="320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Shape 354" descr="Image:Portrait of William III, (1650-1702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228600"/>
            <a:ext cx="4019549" cy="320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Times New Roman"/>
              <a:buNone/>
            </a:pPr>
            <a:r>
              <a:rPr lang="en-US" sz="3000" b="1" i="0" u="none" strike="noStrike" cap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Bill of Rights</a:t>
            </a:r>
          </a:p>
        </p:txBody>
      </p:sp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305799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Noto Sans Symbols"/>
              <a:buNone/>
            </a:pPr>
            <a:r>
              <a:rPr lang="en-US" sz="2400" b="1" i="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formal summary of the rights and liberties believed essential to the people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Limited the monarchs power and guaranteed rights of the people.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 not allow the monarch to suspend laws, to tax without Parliament’s consent, or to raise an army in peacetime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Assured people right to petition the King for grievances against the government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Excessive bail &amp; cruel &amp; unusual punishment were forbidden.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000" b="1" i="0" u="none" strike="noStrike" cap="none" dirty="0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The American Revolution</a:t>
            </a:r>
            <a:br>
              <a:rPr lang="en-US" sz="4000" b="1" i="0" u="none" strike="noStrike" cap="none" dirty="0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4000" b="1" i="0" u="none" strike="noStrike" cap="none" dirty="0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Section 4</a:t>
            </a:r>
          </a:p>
        </p:txBody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152400" y="1417637"/>
            <a:ext cx="4419599" cy="483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 </a:t>
            </a: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colonies population 250,000 (1700) 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2,150,000 (1770)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Formed own governments 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Thrived on trade with Europe.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Still British subjects, subject to laws</a:t>
            </a:r>
            <a:r>
              <a:rPr lang="en-US" sz="28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indent="-285750">
              <a:lnSpc>
                <a:spcPct val="90000"/>
              </a:lnSpc>
              <a:spcBef>
                <a:spcPts val="56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American Revolution influenced by: Enlightenment, Magna </a:t>
            </a:r>
            <a:r>
              <a:rPr lang="en-US" sz="28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Carta</a:t>
            </a:r>
            <a:r>
              <a:rPr lang="en-US" sz="28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Greek/Roman democracies</a:t>
            </a:r>
            <a:endParaRPr lang="en-US" sz="28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5" name="Shape 375" descr="DBQMS1A-3-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828800"/>
            <a:ext cx="4190999" cy="464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title"/>
          </p:nvPr>
        </p:nvSpPr>
        <p:spPr>
          <a:xfrm>
            <a:off x="457200" y="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British Parliament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304800" y="832150"/>
            <a:ext cx="8610600" cy="602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8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1651, passed </a:t>
            </a:r>
            <a:r>
              <a:rPr lang="en-US" sz="28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Navigation Act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Trade law, could only sell most valuable products to Britain.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 and INDIAN WAR</a:t>
            </a:r>
          </a:p>
          <a:p>
            <a:pPr lvl="1" rtl="0">
              <a:spcBef>
                <a:spcPts val="0"/>
              </a:spcBef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1754-1763, English &amp; French fought in North America.</a:t>
            </a:r>
          </a:p>
          <a:p>
            <a:pPr lvl="2" rtl="0">
              <a:spcBef>
                <a:spcPts val="600"/>
              </a:spcBef>
              <a:buClr>
                <a:schemeClr val="accent2"/>
              </a:buClr>
              <a:buSzPct val="70000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Colonist allied with Britain</a:t>
            </a:r>
          </a:p>
          <a:p>
            <a:pPr lvl="2" rtl="0">
              <a:spcBef>
                <a:spcPts val="600"/>
              </a:spcBef>
              <a:buClr>
                <a:schemeClr val="accent2"/>
              </a:buClr>
              <a:buSzPct val="70000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British win, claim French territories.</a:t>
            </a:r>
          </a:p>
          <a:p>
            <a:pPr lvl="2" rtl="0">
              <a:spcBef>
                <a:spcPts val="600"/>
              </a:spcBef>
              <a:buClr>
                <a:schemeClr val="accent2"/>
              </a:buClr>
              <a:buSzPct val="70000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Britain expects colonist to pay for war.</a:t>
            </a:r>
          </a:p>
          <a:p>
            <a:pPr lvl="2" rtl="0">
              <a:spcBef>
                <a:spcPts val="1500"/>
              </a:spcBef>
              <a:buClr>
                <a:schemeClr val="lt1"/>
              </a:buClr>
              <a:buSzPct val="70000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Taxed colonists, restricted settlements and limited self-government.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xfrm>
            <a:off x="457200" y="12"/>
            <a:ext cx="8229600" cy="868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lang="en-US" sz="36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Sugar Act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304800" y="762000"/>
            <a:ext cx="8534400" cy="5866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30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 Britain borrowed too much – doubled debt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30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1764, </a:t>
            </a:r>
            <a:r>
              <a:rPr lang="en-US" sz="30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Sugar Act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AutoNum type="arabicPeriod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Placed duty on foreign-made molasses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AutoNum type="arabicPeriod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Attempted to reduce smuggling  </a:t>
            </a:r>
          </a:p>
          <a:p>
            <a:pPr marL="2743200" marR="0" lvl="0" indent="4572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Stamp Act</a:t>
            </a:r>
          </a:p>
          <a:p>
            <a:pPr lvl="0" indent="0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70000"/>
            </a:pPr>
            <a:r>
              <a:rPr lang="en-US" sz="3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Pay tax for stamp on all printed 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materials</a:t>
            </a:r>
          </a:p>
          <a:p>
            <a:pPr lvl="0" indent="0" rtl="0">
              <a:lnSpc>
                <a:spcPct val="90000"/>
              </a:lnSpc>
              <a:spcBef>
                <a:spcPts val="1500"/>
              </a:spcBef>
              <a:buClr>
                <a:schemeClr val="lt1"/>
              </a:buClr>
              <a:buSzPct val="70000"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Colonist outraged – violated natural </a:t>
            </a:r>
          </a:p>
          <a:p>
            <a:pPr marL="0" lvl="0" indent="0" rtl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3000">
                <a:latin typeface="Times New Roman"/>
                <a:ea typeface="Times New Roman"/>
                <a:cs typeface="Times New Roman"/>
                <a:sym typeface="Times New Roman"/>
              </a:rPr>
              <a:t>rights.</a:t>
            </a:r>
          </a:p>
          <a:p>
            <a:pPr lvl="0" indent="0" rtl="0">
              <a:lnSpc>
                <a:spcPct val="90000"/>
              </a:lnSpc>
              <a:spcBef>
                <a:spcPts val="1500"/>
              </a:spcBef>
              <a:buClr>
                <a:schemeClr val="lt1"/>
              </a:buClr>
              <a:buSzPct val="70000"/>
            </a:pPr>
            <a:r>
              <a:rPr lang="en-US" sz="3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“Taxation without representation”</a:t>
            </a:r>
          </a:p>
          <a:p>
            <a:pPr marL="2743200" marR="0" lvl="0" indent="4572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8" name="Shape 388" descr="Stamp%20Act%20sta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1450" y="3414650"/>
            <a:ext cx="2586300" cy="33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Shape 393"/>
          <p:cNvGrpSpPr/>
          <p:nvPr/>
        </p:nvGrpSpPr>
        <p:grpSpPr>
          <a:xfrm>
            <a:off x="228599" y="304800"/>
            <a:ext cx="8686800" cy="6324599"/>
            <a:chOff x="747712" y="1447800"/>
            <a:chExt cx="8243888" cy="5029199"/>
          </a:xfrm>
        </p:grpSpPr>
        <p:sp>
          <p:nvSpPr>
            <p:cNvPr id="394" name="Shape 394"/>
            <p:cNvSpPr txBox="1"/>
            <p:nvPr/>
          </p:nvSpPr>
          <p:spPr>
            <a:xfrm>
              <a:off x="747712" y="5791200"/>
              <a:ext cx="3519487" cy="46037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5" name="Shape 395" descr="Boston Massacre 2"/>
            <p:cNvPicPr preferRelativeResize="0"/>
            <p:nvPr/>
          </p:nvPicPr>
          <p:blipFill rotWithShape="1">
            <a:blip r:embed="rId3">
              <a:alphaModFix/>
            </a:blip>
            <a:srcRect l="4615" t="4614" r="6152"/>
            <a:stretch/>
          </p:blipFill>
          <p:spPr>
            <a:xfrm>
              <a:off x="4648200" y="1447800"/>
              <a:ext cx="4343400" cy="50291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6" name="Shape 396"/>
          <p:cNvSpPr txBox="1">
            <a:spLocks noGrp="1"/>
          </p:cNvSpPr>
          <p:nvPr>
            <p:ph type="body" idx="1"/>
          </p:nvPr>
        </p:nvSpPr>
        <p:spPr>
          <a:xfrm>
            <a:off x="228600" y="228600"/>
            <a:ext cx="4114800" cy="6400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Noto Sans Symbols"/>
              <a:buChar char="▪"/>
            </a:pPr>
            <a:r>
              <a:rPr lang="en-US" sz="3000" b="1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Boston Massacre</a:t>
            </a:r>
            <a:r>
              <a:rPr lang="en-US" sz="30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▪"/>
            </a:pPr>
            <a:r>
              <a:rPr lang="en-US" sz="30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 5, 1770 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▪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Mob gathered at Boston Customs house.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▪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Soldiers fire on crowd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▪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killed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▪"/>
            </a:pPr>
            <a:r>
              <a:rPr lang="en-US" sz="3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Population outraged!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Shape 401" descr="DBQMS2-3-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0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Shape 406" descr="Boston Tea Party good sketch"/>
          <p:cNvPicPr preferRelativeResize="0"/>
          <p:nvPr/>
        </p:nvPicPr>
        <p:blipFill rotWithShape="1">
          <a:blip r:embed="rId3">
            <a:alphaModFix/>
          </a:blip>
          <a:srcRect l="5999" t="6121" r="10000" b="2039"/>
          <a:stretch/>
        </p:blipFill>
        <p:spPr>
          <a:xfrm>
            <a:off x="4800600" y="1143000"/>
            <a:ext cx="4190999" cy="5486399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4572000" cy="548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British give East India Company special concessions in tea business.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Shuts out colonial tea merchants.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December 16, 1773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Sons of Liberty protest.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Dressed as Indians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Dump tea into Boston Harbor.</a:t>
            </a:r>
          </a:p>
        </p:txBody>
      </p:sp>
      <p:sp>
        <p:nvSpPr>
          <p:cNvPr id="408" name="Shape 408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7770812" cy="760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000" b="1" i="0" u="none" strike="noStrike" cap="none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Boston Tea Party</a:t>
            </a:r>
          </a:p>
        </p:txBody>
      </p:sp>
      <p:pic>
        <p:nvPicPr>
          <p:cNvPr id="409" name="Shape 409" descr="teapartyshi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0600" y="1143000"/>
            <a:ext cx="4190999" cy="548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 txBox="1">
            <a:spLocks noGrp="1"/>
          </p:cNvSpPr>
          <p:nvPr>
            <p:ph type="title"/>
          </p:nvPr>
        </p:nvSpPr>
        <p:spPr>
          <a:xfrm>
            <a:off x="250825" y="260350"/>
            <a:ext cx="8642349" cy="11874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13716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4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Intolerable Acts</a:t>
            </a: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pic>
        <p:nvPicPr>
          <p:cNvPr id="415" name="Shape 415" descr="king george III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1600200"/>
            <a:ext cx="3967162" cy="502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Shape 416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4648199" cy="502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Royal Navy blockades the Boston Harbor</a:t>
            </a: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 no colonial goods could be sent out until tea was paid for.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Colonists had to quarter (house) British soldiers</a:t>
            </a: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King George assigned British General Gage to be Massachusetts governor.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45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First Continental Congress</a:t>
            </a:r>
          </a:p>
        </p:txBody>
      </p:sp>
      <p:pic>
        <p:nvPicPr>
          <p:cNvPr id="422" name="Shape 422" descr="philidelphia city hal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4518" t="2899" r="16423" b="7544"/>
          <a:stretch/>
        </p:blipFill>
        <p:spPr>
          <a:xfrm>
            <a:off x="4419600" y="1143000"/>
            <a:ext cx="4410074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4190999" cy="533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56 </a:t>
            </a:r>
            <a:r>
              <a:rPr lang="en-US" sz="2800" b="0" i="1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delegates</a:t>
            </a: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from 13 colonies (except Georgia) gather in Philadelphia.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Declaration of Rights</a:t>
            </a:r>
            <a:r>
              <a:rPr lang="en-US" sz="2800" b="0" i="1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8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agreed not to consume British goods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up a group to enforce the boycotts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8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Prepared for war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>
            <a:spLocks noGrp="1"/>
          </p:cNvSpPr>
          <p:nvPr>
            <p:ph type="title"/>
          </p:nvPr>
        </p:nvSpPr>
        <p:spPr>
          <a:xfrm>
            <a:off x="609600" y="304800"/>
            <a:ext cx="7770812" cy="914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Garamond"/>
              <a:buNone/>
            </a:pPr>
            <a:r>
              <a:rPr lang="en-US" sz="4400" b="0" i="0" u="none" strike="noStrike" cap="non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rPr>
              <a:t>The Shot Heard Round the World</a:t>
            </a:r>
          </a:p>
        </p:txBody>
      </p:sp>
      <p:pic>
        <p:nvPicPr>
          <p:cNvPr id="430" name="Shape 430" descr="lex and concor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55725"/>
            <a:ext cx="9144000" cy="550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Shape 4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1155700"/>
            <a:ext cx="3962399" cy="53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Shape 4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 dirty="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Declaration of Independence</a:t>
            </a:r>
          </a:p>
        </p:txBody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304800" y="1143000"/>
            <a:ext cx="4572000" cy="541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July 4, 1776 - Continental Convention adopts Declaration of Independence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Written by Thomas Jefferson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Based on John Locke’s ideas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Influenced by idea of individual rights from the Magna </a:t>
            </a:r>
            <a:r>
              <a:rPr lang="en-US" sz="2400" b="0" i="0" u="none" strike="noStrike" cap="none" dirty="0" err="1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Carta</a:t>
            </a:r>
            <a:endParaRPr lang="en-US" sz="2400" b="0" i="0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4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Embodied </a:t>
            </a:r>
            <a:r>
              <a:rPr lang="en-US" sz="2400" b="1" i="0" u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Englightenment</a:t>
            </a:r>
            <a:r>
              <a:rPr lang="en-US" sz="24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Ideals</a:t>
            </a:r>
          </a:p>
          <a:p>
            <a:pPr lvl="1" indent="-342900">
              <a:spcBef>
                <a:spcPts val="480"/>
              </a:spcBef>
              <a:buClr>
                <a:schemeClr val="lt1"/>
              </a:buClr>
            </a:pPr>
            <a:r>
              <a:rPr lang="en-US" sz="2000" b="0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“Life, Liberty, and the pursuit of Happiness”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Garamond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Reactions to July 4…</a:t>
            </a:r>
          </a:p>
        </p:txBody>
      </p:sp>
      <p:pic>
        <p:nvPicPr>
          <p:cNvPr id="444" name="Shape 444" descr="destroying king's statu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14400"/>
            <a:ext cx="9144000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title"/>
          </p:nvPr>
        </p:nvSpPr>
        <p:spPr>
          <a:xfrm>
            <a:off x="914400" y="152400"/>
            <a:ext cx="7315200" cy="1295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Garamond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The American Revolution</a:t>
            </a:r>
            <a:br>
              <a:rPr lang="en-US" sz="44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4400" b="0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1775-1783</a:t>
            </a:r>
          </a:p>
        </p:txBody>
      </p:sp>
      <p:pic>
        <p:nvPicPr>
          <p:cNvPr id="456" name="Shape 456" descr="USSConstitutionBySalisburyTuckerm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47800"/>
            <a:ext cx="914400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Tale of the Tape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4495799" cy="54269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Noto Sans Symbols"/>
              <a:buNone/>
            </a:pPr>
            <a:r>
              <a:rPr lang="en-US" sz="3000" b="1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British Advantages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Army of regulars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Navy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30,000 Hessians (German mercenaries)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50,000 American loyalists – opposed independence, loyal to crown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Money and supplies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4141461" y="1600200"/>
            <a:ext cx="5002539" cy="5257800"/>
          </a:xfrm>
        </p:spPr>
        <p:txBody>
          <a:bodyPr/>
          <a:lstStyle/>
          <a:p>
            <a:pPr lvl="0" indent="-342900">
              <a:spcBef>
                <a:spcPts val="0"/>
              </a:spcBef>
            </a:pPr>
            <a:r>
              <a:rPr lang="en-US" sz="3000" b="1" dirty="0">
                <a:latin typeface="Times New Roman"/>
                <a:ea typeface="Times New Roman"/>
                <a:cs typeface="Times New Roman"/>
                <a:sym typeface="Times New Roman"/>
              </a:rPr>
              <a:t>American Advantages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Patriots – supporters of independence 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3,000 miles of ocean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Home Turf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Fighting </a:t>
            </a:r>
            <a:r>
              <a:rPr lang="en-US" sz="3000" dirty="0" smtClean="0">
                <a:latin typeface="Times New Roman"/>
                <a:ea typeface="Times New Roman"/>
                <a:cs typeface="Times New Roman"/>
                <a:sym typeface="Times New Roman"/>
              </a:rPr>
              <a:t>for independence</a:t>
            </a:r>
            <a:endParaRPr lang="en-US"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Leadership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Training in French &amp; Indian War</a:t>
            </a:r>
          </a:p>
          <a:p>
            <a:pPr lvl="1" indent="-285750">
              <a:spcBef>
                <a:spcPts val="600"/>
              </a:spcBef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French assistance</a:t>
            </a:r>
          </a:p>
        </p:txBody>
      </p:sp>
      <p:pic>
        <p:nvPicPr>
          <p:cNvPr id="464" name="Shape 464" descr="ukflag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1000"/>
            <a:ext cx="2590800" cy="1344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473" descr="BROSS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8303" y="201612"/>
            <a:ext cx="2209799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45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Battle of Saratoga</a:t>
            </a:r>
          </a:p>
        </p:txBody>
      </p:sp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228600" y="1295400"/>
            <a:ext cx="4343400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important event of war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 enter war, sign alliance with US (1778)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King Louis wanted to weaken enemy Britain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wins Revolutionary War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British surrender on October 19, 1781 at Yorktown</a:t>
            </a:r>
          </a:p>
        </p:txBody>
      </p:sp>
      <p:pic>
        <p:nvPicPr>
          <p:cNvPr id="489" name="Shape 489" descr="TheSurrenderOfLordCornwallisAtYorktownByJohnTrumbal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295400"/>
            <a:ext cx="4256087" cy="525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Treaty of Paris, 1783</a:t>
            </a:r>
          </a:p>
        </p:txBody>
      </p:sp>
      <p:sp>
        <p:nvSpPr>
          <p:cNvPr id="495" name="Shape 495"/>
          <p:cNvSpPr txBox="1">
            <a:spLocks noGrp="1"/>
          </p:cNvSpPr>
          <p:nvPr>
            <p:ph type="body" idx="1"/>
          </p:nvPr>
        </p:nvSpPr>
        <p:spPr>
          <a:xfrm>
            <a:off x="228600" y="1219200"/>
            <a:ext cx="4190999" cy="541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30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Confirmed U.S. independence</a:t>
            </a:r>
          </a:p>
          <a:p>
            <a:pPr marL="609600" marR="0" lvl="0" indent="-609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30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boundaries of new nation</a:t>
            </a:r>
          </a:p>
          <a:p>
            <a:pPr marL="609600" marR="0" lvl="0" indent="-609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Noto Sans Symbols"/>
              <a:buChar char="■"/>
            </a:pPr>
            <a:r>
              <a:rPr lang="en-US" sz="30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Atlantic Ocean to Mississippi River and Canada to the Florida border.</a:t>
            </a:r>
          </a:p>
        </p:txBody>
      </p:sp>
      <p:pic>
        <p:nvPicPr>
          <p:cNvPr id="496" name="Shape 496" descr="Treaty1783_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295400"/>
            <a:ext cx="4267199" cy="524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 dirty="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rPr>
              <a:t>After the Revolution</a:t>
            </a:r>
          </a:p>
        </p:txBody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304800" y="1295400"/>
            <a:ext cx="8610599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Second Continental Congress established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Articles of Confederation</a:t>
            </a:r>
            <a:r>
              <a:rPr lang="en-US" sz="24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4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created the first </a:t>
            </a:r>
            <a:r>
              <a:rPr lang="en-US" sz="24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national government of the 13 </a:t>
            </a:r>
            <a:r>
              <a:rPr lang="en-US" sz="2400" b="0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colonies in North America </a:t>
            </a:r>
            <a:endParaRPr lang="en-US" sz="24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March, 1781, 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up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Congress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state one vote regardless of population.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States pursued own interest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Government no means to raise money (TAXES)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Government no way to enforce its laws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national court system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Weak central government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228600" y="304800"/>
            <a:ext cx="86868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Convention lead to end of Articles of Confederation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James Madison proposes Virginia Plan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 states upset!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 Compromise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Two-house Congress to satisfy both small &amp; large states.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state would have equal representation in Senate “upper house”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 legislatures would choose members.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Population of state determined reps in House of Representatives “lower house”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Voters would choose members.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>
            <a:spLocks noGrp="1"/>
          </p:cNvSpPr>
          <p:nvPr>
            <p:ph type="body" idx="1"/>
          </p:nvPr>
        </p:nvSpPr>
        <p:spPr>
          <a:xfrm>
            <a:off x="304800" y="304800"/>
            <a:ext cx="84582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Federal System </a:t>
            </a:r>
            <a:r>
              <a:rPr lang="en-US" sz="25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power divided between national and state governments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1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Separation of Powers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Legislative branch – makes laws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Executive branch – carry out laws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5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Judicial branch – interpret </a:t>
            </a:r>
            <a:r>
              <a:rPr lang="en-US" sz="25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laws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0000"/>
              <a:buNone/>
            </a:pPr>
            <a:endParaRPr lang="en-US" sz="25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Established system of “</a:t>
            </a:r>
            <a:r>
              <a:rPr lang="en-US" sz="2500" b="1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checks &amp; balances</a:t>
            </a:r>
            <a:r>
              <a:rPr lang="en-US" sz="25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”, prevented one branch from dominating the others.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Established electoral college for choosing presidents.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5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Established means for changing constitution through “</a:t>
            </a:r>
            <a:r>
              <a:rPr lang="en-US" sz="2500" b="1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amendments</a:t>
            </a:r>
            <a:r>
              <a:rPr lang="en-US" sz="25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Shape 517" descr="branch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4236" y="308472"/>
            <a:ext cx="1861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COPY THIS CHART IN YOUR NOTES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Shape 522" descr="Const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Garamond"/>
              <a:buNone/>
            </a:pPr>
            <a:r>
              <a:rPr lang="en-US" sz="4400" b="1" i="0" u="none" strike="noStrike" cap="none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Bill of Rights</a:t>
            </a:r>
          </a:p>
        </p:txBody>
      </p:sp>
      <p:sp>
        <p:nvSpPr>
          <p:cNvPr id="535" name="Shape 535"/>
          <p:cNvSpPr txBox="1">
            <a:spLocks noGrp="1"/>
          </p:cNvSpPr>
          <p:nvPr>
            <p:ph type="body" idx="1"/>
          </p:nvPr>
        </p:nvSpPr>
        <p:spPr>
          <a:xfrm>
            <a:off x="381000" y="1219200"/>
            <a:ext cx="8458200" cy="551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First 10 amendments to Constitution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Influenced by Voltaire, John Locke, Jean Jacques Rousseau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ans Symbols"/>
              <a:buChar char="■"/>
            </a:pPr>
            <a:r>
              <a:rPr lang="en-US" sz="2400" b="0" i="0" u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First 8 amendments = personal liberties.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2400" b="0" i="0" u="none" strike="noStrike" cap="none" baseline="300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Amendment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right to freedom of religion, </a:t>
            </a:r>
            <a:r>
              <a:rPr lang="en-US" sz="2400" b="0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speech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press, &amp; political activity.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400" b="0" i="0" u="none" strike="noStrike" cap="none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&amp; 3</a:t>
            </a:r>
            <a:r>
              <a:rPr lang="en-US" sz="2400" b="0" i="0" u="none" strike="noStrike" cap="none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rd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Amendments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can’t be denied right to 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bear arms 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members of a militia of citizen-soldiers, </a:t>
            </a:r>
            <a:r>
              <a:rPr lang="en-US" sz="2400" b="0" i="0" u="none" strike="noStrike" cap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can’t house troops 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private homes in peacetime.</a:t>
            </a:r>
          </a:p>
          <a:p>
            <a:pPr lvl="0" indent="-342900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Amendment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prevents search 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of citizens homes without proper warrants.</a:t>
            </a:r>
          </a:p>
          <a:p>
            <a:pPr lvl="0" indent="-342900">
              <a:spcBef>
                <a:spcPts val="600"/>
              </a:spcBef>
            </a:pP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through 8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guarantee 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fair treatment 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for individuals accused of crimes.</a:t>
            </a:r>
          </a:p>
          <a:p>
            <a:pPr lvl="0" indent="-342900">
              <a:spcBef>
                <a:spcPts val="600"/>
              </a:spcBef>
            </a:pP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&amp; 10</a:t>
            </a:r>
            <a:r>
              <a:rPr lang="en-US" sz="2400" baseline="300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impose general 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limits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 on powers of federal </a:t>
            </a:r>
            <a:r>
              <a:rPr lang="en-US" sz="2400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government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Noto Sans Symbols"/>
              <a:buChar char="■"/>
            </a:pPr>
            <a:endParaRPr lang="en-US"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Shape 545" descr="Ch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12738</TotalTime>
  <Words>2319</Words>
  <Application>Microsoft Office PowerPoint</Application>
  <PresentationFormat>On-screen Show (4:3)</PresentationFormat>
  <Paragraphs>343</Paragraphs>
  <Slides>64</Slides>
  <Notes>64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Times New Roman</vt:lpstr>
      <vt:lpstr>Arial</vt:lpstr>
      <vt:lpstr>Noto Sans Symbols</vt:lpstr>
      <vt:lpstr>Tahoma</vt:lpstr>
      <vt:lpstr>Garamond</vt:lpstr>
      <vt:lpstr>1_Stream</vt:lpstr>
      <vt:lpstr>Stream</vt:lpstr>
      <vt:lpstr>Chapter 6 The Enlightenment</vt:lpstr>
      <vt:lpstr>Enlightenment in Europe (1700’s)</vt:lpstr>
      <vt:lpstr>Philosophers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Women &amp; the Enlightenment</vt:lpstr>
      <vt:lpstr>PowerPoint Presentation</vt:lpstr>
      <vt:lpstr>Thomas Hobbes believed that people:</vt:lpstr>
      <vt:lpstr>Thomas Hobbes believed that people:</vt:lpstr>
      <vt:lpstr>John Locke argued that people:</vt:lpstr>
      <vt:lpstr>John Locke argued that people:</vt:lpstr>
      <vt:lpstr>Montesquieu developed which of the following ideas:</vt:lpstr>
      <vt:lpstr>Montesquieu developed which of the following ideas:</vt:lpstr>
      <vt:lpstr>Rousseau believed that the only good government was one that:</vt:lpstr>
      <vt:lpstr>Rousseau believed that the only good government was one that:</vt:lpstr>
      <vt:lpstr>The Enlightenment idea of a social contract was an agreement between:</vt:lpstr>
      <vt:lpstr>The Enlightenment idea of a social contract was an agreement between:</vt:lpstr>
      <vt:lpstr>Locke and Rousseau would be most likely to support:</vt:lpstr>
      <vt:lpstr>Locke and Rousseau would be most likely to support:</vt:lpstr>
      <vt:lpstr>What did Voltaire NOT fight for?</vt:lpstr>
      <vt:lpstr>What did Voltaire NOT fight for?</vt:lpstr>
      <vt:lpstr>In her writings, Mary Wollstonecraft argues that:</vt:lpstr>
      <vt:lpstr>In her writings, Mary Wollstonecraft argues that:</vt:lpstr>
      <vt:lpstr>John Locke believed that the most fundamental duty of government was to:</vt:lpstr>
      <vt:lpstr>John Locke believed that the most fundamental duty of government was to:</vt:lpstr>
      <vt:lpstr>What did Beccaria NOT believe in?</vt:lpstr>
      <vt:lpstr>What did Beccaria NOT believe in?</vt:lpstr>
      <vt:lpstr>The Enlightenment Spreads Section 3</vt:lpstr>
      <vt:lpstr>PowerPoint Presentation</vt:lpstr>
      <vt:lpstr>Neoclassical Style</vt:lpstr>
      <vt:lpstr>Music and Literature</vt:lpstr>
      <vt:lpstr>PowerPoint Presentation</vt:lpstr>
      <vt:lpstr>PowerPoint Presentation</vt:lpstr>
      <vt:lpstr>Theory of Absolutism</vt:lpstr>
      <vt:lpstr>PowerPoint Presentation</vt:lpstr>
      <vt:lpstr>PowerPoint Presentation</vt:lpstr>
      <vt:lpstr>PowerPoint Presentation</vt:lpstr>
      <vt:lpstr>English Bill of Rights</vt:lpstr>
      <vt:lpstr>The American Revolution Section 4</vt:lpstr>
      <vt:lpstr>British Parliament</vt:lpstr>
      <vt:lpstr>Sugar Act</vt:lpstr>
      <vt:lpstr>PowerPoint Presentation</vt:lpstr>
      <vt:lpstr>PowerPoint Presentation</vt:lpstr>
      <vt:lpstr>Boston Tea Party</vt:lpstr>
      <vt:lpstr>“Intolerable Acts”</vt:lpstr>
      <vt:lpstr>First Continental Congress</vt:lpstr>
      <vt:lpstr>The Shot Heard Round the World</vt:lpstr>
      <vt:lpstr>Declaration of Independence</vt:lpstr>
      <vt:lpstr>Reactions to July 4…</vt:lpstr>
      <vt:lpstr>The American Revolution 1775-1783</vt:lpstr>
      <vt:lpstr>Tale of the Tape</vt:lpstr>
      <vt:lpstr>Battle of Saratoga</vt:lpstr>
      <vt:lpstr>Treaty of Paris, 1783</vt:lpstr>
      <vt:lpstr>After the Revolution</vt:lpstr>
      <vt:lpstr>PowerPoint Presentation</vt:lpstr>
      <vt:lpstr>PowerPoint Presentation</vt:lpstr>
      <vt:lpstr>PowerPoint Presentation</vt:lpstr>
      <vt:lpstr>PowerPoint Presentation</vt:lpstr>
      <vt:lpstr>Bill of Rights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The Enlightenment</dc:title>
  <dc:creator>Family</dc:creator>
  <cp:lastModifiedBy>Daisy.Escobar</cp:lastModifiedBy>
  <cp:revision>342</cp:revision>
  <dcterms:modified xsi:type="dcterms:W3CDTF">2018-08-27T00:51:26Z</dcterms:modified>
</cp:coreProperties>
</file>